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7"/>
    <p:sldId id="25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 id="270" r:id="rId41"/>
    <p:sldId id="271" r:id="rId42"/>
    <p:sldId id="272" r:id="rId43"/>
    <p:sldId id="273" r:id="rId44"/>
    <p:sldId id="274" r:id="rId45"/>
    <p:sldId id="275" r:id="rId46"/>
    <p:sldId id="276" r:id="rId47"/>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Homemade Apple" charset="1" panose="02000000000000000000"/>
      <p:regular r:id="rId14"/>
    </p:embeddedFont>
    <p:embeddedFont>
      <p:font typeface="Livvic" charset="1" panose="00000000000000000000"/>
      <p:regular r:id="rId15"/>
    </p:embeddedFont>
    <p:embeddedFont>
      <p:font typeface="Livvic Bold" charset="1" panose="00000000000000000000"/>
      <p:regular r:id="rId16"/>
    </p:embeddedFont>
    <p:embeddedFont>
      <p:font typeface="Livvic Italics" charset="1" panose="00000000000000000000"/>
      <p:regular r:id="rId17"/>
    </p:embeddedFont>
    <p:embeddedFont>
      <p:font typeface="Livvic Bold Italics" charset="1" panose="00000000000000000000"/>
      <p:regular r:id="rId18"/>
    </p:embeddedFont>
    <p:embeddedFont>
      <p:font typeface="Livvic Thin" charset="1" panose="00000000000000000000"/>
      <p:regular r:id="rId19"/>
    </p:embeddedFont>
    <p:embeddedFont>
      <p:font typeface="Livvic Thin Italics" charset="1" panose="00000000000000000000"/>
      <p:regular r:id="rId20"/>
    </p:embeddedFont>
    <p:embeddedFont>
      <p:font typeface="Livvic Medium" charset="1" panose="00000000000000000000"/>
      <p:regular r:id="rId21"/>
    </p:embeddedFont>
    <p:embeddedFont>
      <p:font typeface="Livvic Medium Italics" charset="1" panose="00000000000000000000"/>
      <p:regular r:id="rId22"/>
    </p:embeddedFont>
    <p:embeddedFont>
      <p:font typeface="Livvic Semi-Bold" charset="1" panose="00000000000000000000"/>
      <p:regular r:id="rId23"/>
    </p:embeddedFont>
    <p:embeddedFont>
      <p:font typeface="Livvic Semi-Bold Italics" charset="1" panose="00000000000000000000"/>
      <p:regular r:id="rId24"/>
    </p:embeddedFont>
    <p:embeddedFont>
      <p:font typeface="Livvic Heavy" charset="1" panose="00000000000000000000"/>
      <p:regular r:id="rId25"/>
    </p:embeddedFont>
    <p:embeddedFont>
      <p:font typeface="Livvic Heavy Italics" charset="1" panose="000000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slides/slide1.xml" Type="http://schemas.openxmlformats.org/officeDocument/2006/relationships/slide"/><Relationship Id="rId28" Target="slides/slide2.xml" Type="http://schemas.openxmlformats.org/officeDocument/2006/relationships/slide"/><Relationship Id="rId29" Target="slides/slide3.xml" Type="http://schemas.openxmlformats.org/officeDocument/2006/relationships/slide"/><Relationship Id="rId3" Target="viewProps.xml" Type="http://schemas.openxmlformats.org/officeDocument/2006/relationships/viewProps"/><Relationship Id="rId30" Target="slides/slide4.xml" Type="http://schemas.openxmlformats.org/officeDocument/2006/relationships/slide"/><Relationship Id="rId31" Target="slides/slide5.xml" Type="http://schemas.openxmlformats.org/officeDocument/2006/relationships/slide"/><Relationship Id="rId32" Target="slides/slide6.xml" Type="http://schemas.openxmlformats.org/officeDocument/2006/relationships/slide"/><Relationship Id="rId33" Target="slides/slide7.xml" Type="http://schemas.openxmlformats.org/officeDocument/2006/relationships/slide"/><Relationship Id="rId34" Target="slides/slide8.xml" Type="http://schemas.openxmlformats.org/officeDocument/2006/relationships/slide"/><Relationship Id="rId35" Target="slides/slide9.xml" Type="http://schemas.openxmlformats.org/officeDocument/2006/relationships/slide"/><Relationship Id="rId36" Target="slides/slide10.xml" Type="http://schemas.openxmlformats.org/officeDocument/2006/relationships/slide"/><Relationship Id="rId37" Target="slides/slide11.xml" Type="http://schemas.openxmlformats.org/officeDocument/2006/relationships/slide"/><Relationship Id="rId38" Target="slides/slide12.xml" Type="http://schemas.openxmlformats.org/officeDocument/2006/relationships/slide"/><Relationship Id="rId39" Target="slides/slide13.xml" Type="http://schemas.openxmlformats.org/officeDocument/2006/relationships/slide"/><Relationship Id="rId4" Target="theme/theme1.xml" Type="http://schemas.openxmlformats.org/officeDocument/2006/relationships/theme"/><Relationship Id="rId40" Target="slides/slide14.xml" Type="http://schemas.openxmlformats.org/officeDocument/2006/relationships/slide"/><Relationship Id="rId41" Target="slides/slide15.xml" Type="http://schemas.openxmlformats.org/officeDocument/2006/relationships/slide"/><Relationship Id="rId42" Target="slides/slide16.xml" Type="http://schemas.openxmlformats.org/officeDocument/2006/relationships/slide"/><Relationship Id="rId43" Target="slides/slide17.xml" Type="http://schemas.openxmlformats.org/officeDocument/2006/relationships/slide"/><Relationship Id="rId44" Target="slides/slide18.xml" Type="http://schemas.openxmlformats.org/officeDocument/2006/relationships/slide"/><Relationship Id="rId45" Target="slides/slide19.xml" Type="http://schemas.openxmlformats.org/officeDocument/2006/relationships/slide"/><Relationship Id="rId46" Target="slides/slide20.xml" Type="http://schemas.openxmlformats.org/officeDocument/2006/relationships/slide"/><Relationship Id="rId47" Target="slides/slide21.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GP5_dJUd3BY" TargetMode="External" Type="http://schemas.openxmlformats.org/officeDocument/2006/relationships/hyperlink"/><Relationship Id="rId5" Target="../media/image4.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3Hj3U18FHgQ" TargetMode="External" Type="http://schemas.openxmlformats.org/officeDocument/2006/relationships/hyperlink"/><Relationship Id="rId5" Target="../media/image4.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YiadNVhaGwk" TargetMode="External" Type="http://schemas.openxmlformats.org/officeDocument/2006/relationships/hyperlink"/><Relationship Id="rId5" Target="../media/image4.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76WFkKp8Tjs" TargetMode="External" Type="http://schemas.openxmlformats.org/officeDocument/2006/relationships/hyperlink"/><Relationship Id="rId5" Target="../media/image4.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wKhRnZZ0cJI" TargetMode="External" Type="http://schemas.openxmlformats.org/officeDocument/2006/relationships/hyperlink"/><Relationship Id="rId5" Target="../media/image4.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aAkMkVFwAoo" TargetMode="External" Type="http://schemas.openxmlformats.org/officeDocument/2006/relationships/hyperlink"/><Relationship Id="rId5" Target="../media/image4.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94Ye-3C1FC8" TargetMode="External" Type="http://schemas.openxmlformats.org/officeDocument/2006/relationships/hyperlink"/><Relationship Id="rId5" Target="../media/image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MgIwLeASnkw" TargetMode="External" Type="http://schemas.openxmlformats.org/officeDocument/2006/relationships/hyperlink"/><Relationship Id="rId5" Target="../media/image4.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ihW56Xa3XGQ" TargetMode="External" Type="http://schemas.openxmlformats.org/officeDocument/2006/relationships/hyperlink"/><Relationship Id="rId5"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k6zW225k_O0" TargetMode="External" Type="http://schemas.openxmlformats.org/officeDocument/2006/relationships/hyperlink"/><Relationship Id="rId5" Target="../media/image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44bL90HP0Ys" TargetMode="External" Type="http://schemas.openxmlformats.org/officeDocument/2006/relationships/hyperlink"/><Relationship Id="rId5" Target="../media/image4.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1qYz7rfgLWE" TargetMode="External" Type="http://schemas.openxmlformats.org/officeDocument/2006/relationships/hyperlink"/><Relationship Id="rId5" Target="../media/image4.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Gqwk7uR1BI8" TargetMode="External" Type="http://schemas.openxmlformats.org/officeDocument/2006/relationships/hyperlink"/><Relationship Id="rId5" Target="../media/image4.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https://www.youtube.com/watch?v=QJ5DOWPGxwg" TargetMode="External" Type="http://schemas.openxmlformats.org/officeDocument/2006/relationships/hyperlink"/><Relationship Id="rId5"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984265" y="-2197136"/>
            <a:ext cx="19143778" cy="5437251"/>
          </a:xfrm>
          <a:custGeom>
            <a:avLst/>
            <a:gdLst/>
            <a:ahLst/>
            <a:cxnLst/>
            <a:rect r="r" b="b" t="t" l="l"/>
            <a:pathLst>
              <a:path h="5437251" w="19143778">
                <a:moveTo>
                  <a:pt x="0" y="0"/>
                </a:moveTo>
                <a:lnTo>
                  <a:pt x="19143778" y="0"/>
                </a:lnTo>
                <a:lnTo>
                  <a:pt x="19143778" y="5437251"/>
                </a:lnTo>
                <a:lnTo>
                  <a:pt x="0" y="5437251"/>
                </a:lnTo>
                <a:lnTo>
                  <a:pt x="0" y="0"/>
                </a:lnTo>
                <a:close/>
              </a:path>
            </a:pathLst>
          </a:custGeom>
          <a:blipFill>
            <a:blip r:embed="rId2"/>
            <a:stretch>
              <a:fillRect l="0" t="-8974" r="0" b="-8974"/>
            </a:stretch>
          </a:blipFill>
        </p:spPr>
      </p:sp>
      <p:sp>
        <p:nvSpPr>
          <p:cNvPr name="Freeform 3" id="3"/>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3"/>
            <a:stretch>
              <a:fillRect l="0" t="0" r="0" b="0"/>
            </a:stretch>
          </a:blipFill>
        </p:spPr>
      </p:sp>
      <p:sp>
        <p:nvSpPr>
          <p:cNvPr name="Freeform 4" id="4"/>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3"/>
            <a:stretch>
              <a:fillRect l="0" t="0" r="0" b="0"/>
            </a:stretch>
          </a:blipFill>
        </p:spPr>
      </p:sp>
      <p:sp>
        <p:nvSpPr>
          <p:cNvPr name="Freeform 5" id="5"/>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3"/>
            <a:stretch>
              <a:fillRect l="0" t="0" r="0" b="0"/>
            </a:stretch>
          </a:blipFill>
        </p:spPr>
      </p:sp>
      <p:sp>
        <p:nvSpPr>
          <p:cNvPr name="Freeform 6" id="6"/>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4"/>
            <a:stretch>
              <a:fillRect l="0" t="0" r="0" b="0"/>
            </a:stretch>
          </a:blipFill>
        </p:spPr>
      </p:sp>
      <p:sp>
        <p:nvSpPr>
          <p:cNvPr name="TextBox 7" id="7"/>
          <p:cNvSpPr txBox="true"/>
          <p:nvPr/>
        </p:nvSpPr>
        <p:spPr>
          <a:xfrm rot="0">
            <a:off x="730025" y="4895850"/>
            <a:ext cx="16827950" cy="2066927"/>
          </a:xfrm>
          <a:prstGeom prst="rect">
            <a:avLst/>
          </a:prstGeom>
        </p:spPr>
        <p:txBody>
          <a:bodyPr anchor="t" rtlCol="false" tIns="0" lIns="0" bIns="0" rIns="0">
            <a:spAutoFit/>
          </a:bodyPr>
          <a:lstStyle/>
          <a:p>
            <a:pPr algn="ctr">
              <a:lnSpc>
                <a:spcPts val="16799"/>
              </a:lnSpc>
            </a:pPr>
            <a:r>
              <a:rPr lang="en-US" sz="11999">
                <a:solidFill>
                  <a:srgbClr val="FFFFFF"/>
                </a:solidFill>
                <a:latin typeface="Homemade Apple"/>
              </a:rPr>
              <a:t>Christmas Edition</a:t>
            </a:r>
          </a:p>
        </p:txBody>
      </p:sp>
      <p:sp>
        <p:nvSpPr>
          <p:cNvPr name="TextBox 8" id="8"/>
          <p:cNvSpPr txBox="true"/>
          <p:nvPr/>
        </p:nvSpPr>
        <p:spPr>
          <a:xfrm rot="0">
            <a:off x="3289060" y="3040090"/>
            <a:ext cx="11709880" cy="1717676"/>
          </a:xfrm>
          <a:prstGeom prst="rect">
            <a:avLst/>
          </a:prstGeom>
        </p:spPr>
        <p:txBody>
          <a:bodyPr anchor="t" rtlCol="false" tIns="0" lIns="0" bIns="0" rIns="0">
            <a:spAutoFit/>
          </a:bodyPr>
          <a:lstStyle/>
          <a:p>
            <a:pPr algn="ctr">
              <a:lnSpc>
                <a:spcPts val="13999"/>
              </a:lnSpc>
            </a:pPr>
            <a:r>
              <a:rPr lang="en-US" sz="9999" spc="2349">
                <a:solidFill>
                  <a:srgbClr val="FFFFFF"/>
                </a:solidFill>
                <a:latin typeface="Glacial Indifference Bold"/>
              </a:rPr>
              <a:t>LYRIC CHASE</a:t>
            </a:r>
          </a:p>
        </p:txBody>
      </p:sp>
      <p:sp>
        <p:nvSpPr>
          <p:cNvPr name="Freeform 9" id="9"/>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4"/>
            <a:stretch>
              <a:fillRect l="0" t="0" r="0" b="0"/>
            </a:stretch>
          </a:blipFill>
        </p:spPr>
      </p:sp>
      <p:sp>
        <p:nvSpPr>
          <p:cNvPr name="Freeform 10" id="10"/>
          <p:cNvSpPr/>
          <p:nvPr/>
        </p:nvSpPr>
        <p:spPr>
          <a:xfrm flipH="false" flipV="false" rot="0">
            <a:off x="-619" y="9635585"/>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139633"/>
            <a:ext cx="11709880" cy="2628900"/>
          </a:xfrm>
          <a:prstGeom prst="rect">
            <a:avLst/>
          </a:prstGeom>
        </p:spPr>
        <p:txBody>
          <a:bodyPr anchor="t" rtlCol="false" tIns="0" lIns="0" bIns="0" rIns="0">
            <a:spAutoFit/>
          </a:bodyPr>
          <a:lstStyle/>
          <a:p>
            <a:pPr algn="ctr">
              <a:lnSpc>
                <a:spcPts val="10500"/>
              </a:lnSpc>
            </a:pPr>
            <a:r>
              <a:rPr lang="en-US" sz="7500" spc="1762" u="sng">
                <a:solidFill>
                  <a:srgbClr val="FFFFFF"/>
                </a:solidFill>
                <a:latin typeface="Glacial Indifference Bold"/>
                <a:hlinkClick r:id="rId4" tooltip="https://www.youtube.com/watch?v=GP5_dJUd3BY"/>
              </a:rPr>
              <a:t>WINTER WONDERLAND</a:t>
            </a:r>
          </a:p>
        </p:txBody>
      </p:sp>
      <p:sp>
        <p:nvSpPr>
          <p:cNvPr name="TextBox 11" id="11"/>
          <p:cNvSpPr txBox="true"/>
          <p:nvPr/>
        </p:nvSpPr>
        <p:spPr>
          <a:xfrm rot="0">
            <a:off x="5870325" y="3638489"/>
            <a:ext cx="6547349"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snow is glistening</a:t>
            </a:r>
          </a:p>
        </p:txBody>
      </p:sp>
      <p:sp>
        <p:nvSpPr>
          <p:cNvPr name="TextBox 12" id="12"/>
          <p:cNvSpPr txBox="true"/>
          <p:nvPr/>
        </p:nvSpPr>
        <p:spPr>
          <a:xfrm rot="0">
            <a:off x="5674460" y="5216464"/>
            <a:ext cx="6861613"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build a snowman</a:t>
            </a:r>
          </a:p>
        </p:txBody>
      </p:sp>
      <p:sp>
        <p:nvSpPr>
          <p:cNvPr name="TextBox 13" id="13"/>
          <p:cNvSpPr txBox="true"/>
          <p:nvPr/>
        </p:nvSpPr>
        <p:spPr>
          <a:xfrm rot="0">
            <a:off x="4963236" y="6794824"/>
            <a:ext cx="8284062"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are you listening?</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139633"/>
            <a:ext cx="11709880" cy="2628900"/>
          </a:xfrm>
          <a:prstGeom prst="rect">
            <a:avLst/>
          </a:prstGeom>
        </p:spPr>
        <p:txBody>
          <a:bodyPr anchor="t" rtlCol="false" tIns="0" lIns="0" bIns="0" rIns="0">
            <a:spAutoFit/>
          </a:bodyPr>
          <a:lstStyle/>
          <a:p>
            <a:pPr algn="ctr">
              <a:lnSpc>
                <a:spcPts val="10500"/>
              </a:lnSpc>
            </a:pPr>
            <a:r>
              <a:rPr lang="en-US" sz="7500" spc="1762" u="sng">
                <a:solidFill>
                  <a:srgbClr val="FFFFFF"/>
                </a:solidFill>
                <a:latin typeface="Glacial Indifference Bold"/>
                <a:hlinkClick r:id="rId4" tooltip="https://www.youtube.com/watch?v=3Hj3U18FHgQ"/>
              </a:rPr>
              <a:t>YOU’RE A MEAN ONE, MR. GRINCH</a:t>
            </a:r>
          </a:p>
        </p:txBody>
      </p:sp>
      <p:sp>
        <p:nvSpPr>
          <p:cNvPr name="TextBox 11" id="11"/>
          <p:cNvSpPr txBox="true"/>
          <p:nvPr/>
        </p:nvSpPr>
        <p:spPr>
          <a:xfrm rot="0">
            <a:off x="5870325" y="3638489"/>
            <a:ext cx="6547349"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sea-sick crocodile</a:t>
            </a:r>
          </a:p>
        </p:txBody>
      </p:sp>
      <p:sp>
        <p:nvSpPr>
          <p:cNvPr name="TextBox 12" id="12"/>
          <p:cNvSpPr txBox="true"/>
          <p:nvPr/>
        </p:nvSpPr>
        <p:spPr>
          <a:xfrm rot="0">
            <a:off x="5674460" y="5216464"/>
            <a:ext cx="6861613"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bad banana</a:t>
            </a:r>
          </a:p>
        </p:txBody>
      </p:sp>
      <p:sp>
        <p:nvSpPr>
          <p:cNvPr name="TextBox 13" id="13"/>
          <p:cNvSpPr txBox="true"/>
          <p:nvPr/>
        </p:nvSpPr>
        <p:spPr>
          <a:xfrm rot="0">
            <a:off x="5188369" y="6794824"/>
            <a:ext cx="8284062"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garlic in your soul</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806383"/>
            <a:ext cx="11709880" cy="1295400"/>
          </a:xfrm>
          <a:prstGeom prst="rect">
            <a:avLst/>
          </a:prstGeom>
        </p:spPr>
        <p:txBody>
          <a:bodyPr anchor="t" rtlCol="false" tIns="0" lIns="0" bIns="0" rIns="0">
            <a:spAutoFit/>
          </a:bodyPr>
          <a:lstStyle/>
          <a:p>
            <a:pPr algn="ctr">
              <a:lnSpc>
                <a:spcPts val="10500"/>
              </a:lnSpc>
            </a:pPr>
            <a:r>
              <a:rPr lang="en-US" sz="7500" spc="1762" u="sng">
                <a:solidFill>
                  <a:srgbClr val="FFFFFF"/>
                </a:solidFill>
                <a:latin typeface="Glacial Indifference Bold"/>
                <a:hlinkClick r:id="rId4" tooltip="https://www.youtube.com/watch?v=YiadNVhaGwk"/>
              </a:rPr>
              <a:t>RUN RUDOLPH RUN</a:t>
            </a:r>
          </a:p>
        </p:txBody>
      </p:sp>
      <p:sp>
        <p:nvSpPr>
          <p:cNvPr name="TextBox 11" id="11"/>
          <p:cNvSpPr txBox="true"/>
          <p:nvPr/>
        </p:nvSpPr>
        <p:spPr>
          <a:xfrm rot="0">
            <a:off x="4917379" y="3638489"/>
            <a:ext cx="8453242"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all I want for christmas</a:t>
            </a:r>
          </a:p>
        </p:txBody>
      </p:sp>
      <p:sp>
        <p:nvSpPr>
          <p:cNvPr name="TextBox 12" id="12"/>
          <p:cNvSpPr txBox="true"/>
          <p:nvPr/>
        </p:nvSpPr>
        <p:spPr>
          <a:xfrm rot="0">
            <a:off x="5052821" y="5216656"/>
            <a:ext cx="8317800"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he can take the freeway</a:t>
            </a:r>
          </a:p>
        </p:txBody>
      </p:sp>
      <p:sp>
        <p:nvSpPr>
          <p:cNvPr name="TextBox 13" id="13"/>
          <p:cNvSpPr txBox="true"/>
          <p:nvPr/>
        </p:nvSpPr>
        <p:spPr>
          <a:xfrm rot="0">
            <a:off x="5188369" y="6794824"/>
            <a:ext cx="8284062"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make it to town</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190192"/>
            <a:ext cx="11709880" cy="2628900"/>
          </a:xfrm>
          <a:prstGeom prst="rect">
            <a:avLst/>
          </a:prstGeom>
        </p:spPr>
        <p:txBody>
          <a:bodyPr anchor="t" rtlCol="false" tIns="0" lIns="0" bIns="0" rIns="0">
            <a:spAutoFit/>
          </a:bodyPr>
          <a:lstStyle/>
          <a:p>
            <a:pPr algn="ctr">
              <a:lnSpc>
                <a:spcPts val="10500"/>
              </a:lnSpc>
            </a:pPr>
            <a:r>
              <a:rPr lang="en-US" sz="7500" spc="1762" u="sng">
                <a:solidFill>
                  <a:srgbClr val="FFFFFF"/>
                </a:solidFill>
                <a:latin typeface="Glacial Indifference Bold"/>
                <a:hlinkClick r:id="rId4" tooltip="https://www.youtube.com/watch?v=76WFkKp8Tjs"/>
              </a:rPr>
              <a:t>SANTA CLUAS IS COMIN’ TO TOWN</a:t>
            </a:r>
          </a:p>
        </p:txBody>
      </p:sp>
      <p:sp>
        <p:nvSpPr>
          <p:cNvPr name="TextBox 11" id="11"/>
          <p:cNvSpPr txBox="true"/>
          <p:nvPr/>
        </p:nvSpPr>
        <p:spPr>
          <a:xfrm rot="0">
            <a:off x="4917379" y="3638489"/>
            <a:ext cx="8453242"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who’s naughty and nice</a:t>
            </a:r>
          </a:p>
        </p:txBody>
      </p:sp>
      <p:sp>
        <p:nvSpPr>
          <p:cNvPr name="TextBox 12" id="12"/>
          <p:cNvSpPr txBox="true"/>
          <p:nvPr/>
        </p:nvSpPr>
        <p:spPr>
          <a:xfrm rot="0">
            <a:off x="5052821" y="5216656"/>
            <a:ext cx="8317800"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you better not pout</a:t>
            </a:r>
          </a:p>
        </p:txBody>
      </p:sp>
      <p:sp>
        <p:nvSpPr>
          <p:cNvPr name="TextBox 13" id="13"/>
          <p:cNvSpPr txBox="true"/>
          <p:nvPr/>
        </p:nvSpPr>
        <p:spPr>
          <a:xfrm rot="0">
            <a:off x="3984779" y="6794824"/>
            <a:ext cx="10318441"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sees you when you’re sleeping</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1366697"/>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3492133"/>
            <a:ext cx="11709880" cy="1295400"/>
          </a:xfrm>
          <a:prstGeom prst="rect">
            <a:avLst/>
          </a:prstGeom>
        </p:spPr>
        <p:txBody>
          <a:bodyPr anchor="t" rtlCol="false" tIns="0" lIns="0" bIns="0" rIns="0">
            <a:spAutoFit/>
          </a:bodyPr>
          <a:lstStyle/>
          <a:p>
            <a:pPr algn="ctr">
              <a:lnSpc>
                <a:spcPts val="10500"/>
              </a:lnSpc>
            </a:pPr>
            <a:r>
              <a:rPr lang="en-US" sz="7500" spc="1762">
                <a:solidFill>
                  <a:srgbClr val="AC182E"/>
                </a:solidFill>
                <a:latin typeface="Glacial Indifference Bold"/>
              </a:rPr>
              <a:t>BOSS LEVEL</a:t>
            </a:r>
          </a:p>
        </p:txBody>
      </p:sp>
      <p:sp>
        <p:nvSpPr>
          <p:cNvPr name="Freeform 11" id="11"/>
          <p:cNvSpPr/>
          <p:nvPr/>
        </p:nvSpPr>
        <p:spPr>
          <a:xfrm flipH="false" flipV="false" rot="0">
            <a:off x="3555778" y="6220097"/>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4"/>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679626"/>
            <a:ext cx="11709880" cy="6383936"/>
            <a:chOff x="0" y="0"/>
            <a:chExt cx="3084083" cy="1681366"/>
          </a:xfrm>
        </p:grpSpPr>
        <p:sp>
          <p:nvSpPr>
            <p:cNvPr name="Freeform 8" id="8"/>
            <p:cNvSpPr/>
            <p:nvPr/>
          </p:nvSpPr>
          <p:spPr>
            <a:xfrm flipH="false" flipV="false" rot="0">
              <a:off x="0" y="0"/>
              <a:ext cx="3084083" cy="1681366"/>
            </a:xfrm>
            <a:custGeom>
              <a:avLst/>
              <a:gdLst/>
              <a:ahLst/>
              <a:cxnLst/>
              <a:rect r="r" b="b" t="t" l="l"/>
              <a:pathLst>
                <a:path h="1681366" w="3084083">
                  <a:moveTo>
                    <a:pt x="33718" y="0"/>
                  </a:moveTo>
                  <a:lnTo>
                    <a:pt x="3050365" y="0"/>
                  </a:lnTo>
                  <a:cubicBezTo>
                    <a:pt x="3059308" y="0"/>
                    <a:pt x="3067884" y="3552"/>
                    <a:pt x="3074208" y="9876"/>
                  </a:cubicBezTo>
                  <a:cubicBezTo>
                    <a:pt x="3080531" y="16199"/>
                    <a:pt x="3084083" y="24776"/>
                    <a:pt x="3084083" y="33718"/>
                  </a:cubicBezTo>
                  <a:lnTo>
                    <a:pt x="3084083" y="1647647"/>
                  </a:lnTo>
                  <a:cubicBezTo>
                    <a:pt x="3084083" y="1656590"/>
                    <a:pt x="3080531" y="1665167"/>
                    <a:pt x="3074208" y="1671490"/>
                  </a:cubicBezTo>
                  <a:cubicBezTo>
                    <a:pt x="3067884" y="1677813"/>
                    <a:pt x="3059308" y="1681366"/>
                    <a:pt x="3050365" y="1681366"/>
                  </a:cubicBezTo>
                  <a:lnTo>
                    <a:pt x="33718" y="1681366"/>
                  </a:lnTo>
                  <a:cubicBezTo>
                    <a:pt x="24776" y="1681366"/>
                    <a:pt x="16199" y="1677813"/>
                    <a:pt x="9876" y="1671490"/>
                  </a:cubicBezTo>
                  <a:cubicBezTo>
                    <a:pt x="3552" y="1665167"/>
                    <a:pt x="0" y="1656590"/>
                    <a:pt x="0" y="1647647"/>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719466"/>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622015"/>
            <a:ext cx="11709880" cy="1717630"/>
          </a:xfrm>
          <a:prstGeom prst="rect">
            <a:avLst/>
          </a:prstGeom>
        </p:spPr>
        <p:txBody>
          <a:bodyPr anchor="t" rtlCol="false" tIns="0" lIns="0" bIns="0" rIns="0">
            <a:spAutoFit/>
          </a:bodyPr>
          <a:lstStyle/>
          <a:p>
            <a:pPr algn="ctr">
              <a:lnSpc>
                <a:spcPts val="13999"/>
              </a:lnSpc>
            </a:pPr>
            <a:r>
              <a:rPr lang="en-US" sz="9999" spc="2349">
                <a:solidFill>
                  <a:srgbClr val="FFFFFF"/>
                </a:solidFill>
                <a:latin typeface="Glacial Indifference Bold"/>
              </a:rPr>
              <a:t>HOW TO PLAY</a:t>
            </a:r>
          </a:p>
        </p:txBody>
      </p:sp>
      <p:sp>
        <p:nvSpPr>
          <p:cNvPr name="TextBox 11" id="11"/>
          <p:cNvSpPr txBox="true"/>
          <p:nvPr/>
        </p:nvSpPr>
        <p:spPr>
          <a:xfrm rot="0">
            <a:off x="7896686" y="3154390"/>
            <a:ext cx="2494628" cy="495300"/>
          </a:xfrm>
          <a:prstGeom prst="rect">
            <a:avLst/>
          </a:prstGeom>
        </p:spPr>
        <p:txBody>
          <a:bodyPr anchor="t" rtlCol="false" tIns="0" lIns="0" bIns="0" rIns="0">
            <a:spAutoFit/>
          </a:bodyPr>
          <a:lstStyle/>
          <a:p>
            <a:pPr>
              <a:lnSpc>
                <a:spcPts val="4199"/>
              </a:lnSpc>
            </a:pPr>
            <a:r>
              <a:rPr lang="en-US" sz="2999">
                <a:solidFill>
                  <a:srgbClr val="028B62"/>
                </a:solidFill>
                <a:latin typeface="Livvic Bold"/>
              </a:rPr>
              <a:t>BOSS LEVEL: </a:t>
            </a:r>
          </a:p>
        </p:txBody>
      </p:sp>
      <p:sp>
        <p:nvSpPr>
          <p:cNvPr name="TextBox 12" id="12"/>
          <p:cNvSpPr txBox="true"/>
          <p:nvPr/>
        </p:nvSpPr>
        <p:spPr>
          <a:xfrm rot="0">
            <a:off x="3552458" y="3893569"/>
            <a:ext cx="11183083" cy="3917023"/>
          </a:xfrm>
          <a:prstGeom prst="rect">
            <a:avLst/>
          </a:prstGeom>
        </p:spPr>
        <p:txBody>
          <a:bodyPr anchor="t" rtlCol="false" tIns="0" lIns="0" bIns="0" rIns="0">
            <a:spAutoFit/>
          </a:bodyPr>
          <a:lstStyle/>
          <a:p>
            <a:pPr>
              <a:lnSpc>
                <a:spcPts val="3499"/>
              </a:lnSpc>
            </a:pPr>
            <a:r>
              <a:rPr lang="en-US" sz="2499">
                <a:solidFill>
                  <a:srgbClr val="000000"/>
                </a:solidFill>
                <a:latin typeface="Livvic"/>
              </a:rPr>
              <a:t>Let’s make this more difficult!</a:t>
            </a:r>
          </a:p>
          <a:p>
            <a:pPr>
              <a:lnSpc>
                <a:spcPts val="3499"/>
              </a:lnSpc>
            </a:pPr>
          </a:p>
          <a:p>
            <a:pPr>
              <a:lnSpc>
                <a:spcPts val="3499"/>
              </a:lnSpc>
            </a:pPr>
            <a:r>
              <a:rPr lang="en-US" sz="2499">
                <a:solidFill>
                  <a:srgbClr val="000000"/>
                </a:solidFill>
                <a:latin typeface="Livvic"/>
              </a:rPr>
              <a:t>Students will now see phrases written on the board, but one word will be missing! The game is played the same way, but with one small change. </a:t>
            </a:r>
          </a:p>
          <a:p>
            <a:pPr>
              <a:lnSpc>
                <a:spcPts val="3499"/>
              </a:lnSpc>
            </a:pPr>
          </a:p>
          <a:p>
            <a:pPr>
              <a:lnSpc>
                <a:spcPts val="3499"/>
              </a:lnSpc>
            </a:pPr>
            <a:r>
              <a:rPr lang="en-US" sz="2499">
                <a:solidFill>
                  <a:srgbClr val="000000"/>
                </a:solidFill>
                <a:latin typeface="Livvic"/>
              </a:rPr>
              <a:t>The student who grabs the ball first at the correct time will get one point. If they can also recall the missing word they get an extra point! If they do not know the extra word, the opposing team can steal the extra point by saying the missing lyric!  </a:t>
            </a:r>
          </a:p>
        </p:txBody>
      </p:sp>
      <p:sp>
        <p:nvSpPr>
          <p:cNvPr name="Freeform 13" id="13"/>
          <p:cNvSpPr/>
          <p:nvPr/>
        </p:nvSpPr>
        <p:spPr>
          <a:xfrm flipH="false" flipV="false" rot="0">
            <a:off x="3552458" y="8219237"/>
            <a:ext cx="1029319" cy="651415"/>
          </a:xfrm>
          <a:custGeom>
            <a:avLst/>
            <a:gdLst/>
            <a:ahLst/>
            <a:cxnLst/>
            <a:rect r="r" b="b" t="t" l="l"/>
            <a:pathLst>
              <a:path h="651415" w="1029319">
                <a:moveTo>
                  <a:pt x="0" y="0"/>
                </a:moveTo>
                <a:lnTo>
                  <a:pt x="1029320" y="0"/>
                </a:lnTo>
                <a:lnTo>
                  <a:pt x="1029320" y="651415"/>
                </a:lnTo>
                <a:lnTo>
                  <a:pt x="0" y="651415"/>
                </a:lnTo>
                <a:lnTo>
                  <a:pt x="0" y="0"/>
                </a:lnTo>
                <a:close/>
              </a:path>
            </a:pathLst>
          </a:custGeom>
          <a:blipFill>
            <a:blip r:embed="rId4"/>
            <a:stretch>
              <a:fillRect l="0" t="0" r="0" b="0"/>
            </a:stretch>
          </a:blipFill>
        </p:spPr>
      </p:sp>
      <p:sp>
        <p:nvSpPr>
          <p:cNvPr name="TextBox 14" id="14"/>
          <p:cNvSpPr txBox="true"/>
          <p:nvPr/>
        </p:nvSpPr>
        <p:spPr>
          <a:xfrm rot="0">
            <a:off x="5941247" y="2019038"/>
            <a:ext cx="6405506" cy="660588"/>
          </a:xfrm>
          <a:prstGeom prst="rect">
            <a:avLst/>
          </a:prstGeom>
        </p:spPr>
        <p:txBody>
          <a:bodyPr anchor="t" rtlCol="false" tIns="0" lIns="0" bIns="0" rIns="0">
            <a:spAutoFit/>
          </a:bodyPr>
          <a:lstStyle/>
          <a:p>
            <a:pPr algn="ctr">
              <a:lnSpc>
                <a:spcPts val="5302"/>
              </a:lnSpc>
            </a:pPr>
            <a:r>
              <a:rPr lang="en-US" sz="3787" spc="890">
                <a:solidFill>
                  <a:srgbClr val="FFFFFF"/>
                </a:solidFill>
                <a:latin typeface="Glacial Indifference Bold"/>
              </a:rPr>
              <a:t>TEACHER’S NOTES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679626"/>
            <a:ext cx="11709880" cy="6383936"/>
            <a:chOff x="0" y="0"/>
            <a:chExt cx="3084083" cy="1681366"/>
          </a:xfrm>
        </p:grpSpPr>
        <p:sp>
          <p:nvSpPr>
            <p:cNvPr name="Freeform 8" id="8"/>
            <p:cNvSpPr/>
            <p:nvPr/>
          </p:nvSpPr>
          <p:spPr>
            <a:xfrm flipH="false" flipV="false" rot="0">
              <a:off x="0" y="0"/>
              <a:ext cx="3084083" cy="1681366"/>
            </a:xfrm>
            <a:custGeom>
              <a:avLst/>
              <a:gdLst/>
              <a:ahLst/>
              <a:cxnLst/>
              <a:rect r="r" b="b" t="t" l="l"/>
              <a:pathLst>
                <a:path h="1681366" w="3084083">
                  <a:moveTo>
                    <a:pt x="33718" y="0"/>
                  </a:moveTo>
                  <a:lnTo>
                    <a:pt x="3050365" y="0"/>
                  </a:lnTo>
                  <a:cubicBezTo>
                    <a:pt x="3059308" y="0"/>
                    <a:pt x="3067884" y="3552"/>
                    <a:pt x="3074208" y="9876"/>
                  </a:cubicBezTo>
                  <a:cubicBezTo>
                    <a:pt x="3080531" y="16199"/>
                    <a:pt x="3084083" y="24776"/>
                    <a:pt x="3084083" y="33718"/>
                  </a:cubicBezTo>
                  <a:lnTo>
                    <a:pt x="3084083" y="1647647"/>
                  </a:lnTo>
                  <a:cubicBezTo>
                    <a:pt x="3084083" y="1656590"/>
                    <a:pt x="3080531" y="1665167"/>
                    <a:pt x="3074208" y="1671490"/>
                  </a:cubicBezTo>
                  <a:cubicBezTo>
                    <a:pt x="3067884" y="1677813"/>
                    <a:pt x="3059308" y="1681366"/>
                    <a:pt x="3050365" y="1681366"/>
                  </a:cubicBezTo>
                  <a:lnTo>
                    <a:pt x="33718" y="1681366"/>
                  </a:lnTo>
                  <a:cubicBezTo>
                    <a:pt x="24776" y="1681366"/>
                    <a:pt x="16199" y="1677813"/>
                    <a:pt x="9876" y="1671490"/>
                  </a:cubicBezTo>
                  <a:cubicBezTo>
                    <a:pt x="3552" y="1665167"/>
                    <a:pt x="0" y="1656590"/>
                    <a:pt x="0" y="1647647"/>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719466"/>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622015"/>
            <a:ext cx="11709880" cy="1717630"/>
          </a:xfrm>
          <a:prstGeom prst="rect">
            <a:avLst/>
          </a:prstGeom>
        </p:spPr>
        <p:txBody>
          <a:bodyPr anchor="t" rtlCol="false" tIns="0" lIns="0" bIns="0" rIns="0">
            <a:spAutoFit/>
          </a:bodyPr>
          <a:lstStyle/>
          <a:p>
            <a:pPr algn="ctr">
              <a:lnSpc>
                <a:spcPts val="13999"/>
              </a:lnSpc>
            </a:pPr>
            <a:r>
              <a:rPr lang="en-US" sz="9999" spc="2349">
                <a:solidFill>
                  <a:srgbClr val="FFFFFF"/>
                </a:solidFill>
                <a:latin typeface="Glacial Indifference Bold"/>
              </a:rPr>
              <a:t>HOW TO PLAY</a:t>
            </a:r>
          </a:p>
        </p:txBody>
      </p:sp>
      <p:sp>
        <p:nvSpPr>
          <p:cNvPr name="TextBox 11" id="11"/>
          <p:cNvSpPr txBox="true"/>
          <p:nvPr/>
        </p:nvSpPr>
        <p:spPr>
          <a:xfrm rot="0">
            <a:off x="7896686" y="3154390"/>
            <a:ext cx="2494628" cy="495300"/>
          </a:xfrm>
          <a:prstGeom prst="rect">
            <a:avLst/>
          </a:prstGeom>
        </p:spPr>
        <p:txBody>
          <a:bodyPr anchor="t" rtlCol="false" tIns="0" lIns="0" bIns="0" rIns="0">
            <a:spAutoFit/>
          </a:bodyPr>
          <a:lstStyle/>
          <a:p>
            <a:pPr>
              <a:lnSpc>
                <a:spcPts val="4199"/>
              </a:lnSpc>
            </a:pPr>
            <a:r>
              <a:rPr lang="en-US" sz="2999">
                <a:solidFill>
                  <a:srgbClr val="028B62"/>
                </a:solidFill>
                <a:latin typeface="Livvic Bold"/>
              </a:rPr>
              <a:t>BOSS LEVEL: </a:t>
            </a:r>
          </a:p>
        </p:txBody>
      </p:sp>
      <p:sp>
        <p:nvSpPr>
          <p:cNvPr name="TextBox 12" id="12"/>
          <p:cNvSpPr txBox="true"/>
          <p:nvPr/>
        </p:nvSpPr>
        <p:spPr>
          <a:xfrm rot="0">
            <a:off x="3552458" y="3893569"/>
            <a:ext cx="11183083" cy="3917950"/>
          </a:xfrm>
          <a:prstGeom prst="rect">
            <a:avLst/>
          </a:prstGeom>
        </p:spPr>
        <p:txBody>
          <a:bodyPr anchor="t" rtlCol="false" tIns="0" lIns="0" bIns="0" rIns="0">
            <a:spAutoFit/>
          </a:bodyPr>
          <a:lstStyle/>
          <a:p>
            <a:pPr>
              <a:lnSpc>
                <a:spcPts val="3499"/>
              </a:lnSpc>
            </a:pPr>
            <a:r>
              <a:rPr lang="en-US" sz="2499">
                <a:solidFill>
                  <a:srgbClr val="000000"/>
                </a:solidFill>
                <a:latin typeface="Livvic"/>
              </a:rPr>
              <a:t>Let’s make this more difficult!</a:t>
            </a:r>
          </a:p>
          <a:p>
            <a:pPr>
              <a:lnSpc>
                <a:spcPts val="3499"/>
              </a:lnSpc>
            </a:pPr>
          </a:p>
          <a:p>
            <a:pPr>
              <a:lnSpc>
                <a:spcPts val="3499"/>
              </a:lnSpc>
            </a:pPr>
            <a:r>
              <a:rPr lang="en-US" sz="2499">
                <a:solidFill>
                  <a:srgbClr val="000000"/>
                </a:solidFill>
                <a:latin typeface="Livvic"/>
              </a:rPr>
              <a:t>You will now see phrases written on the board, but one word will be missing! The game is played the same way, but with one small change. </a:t>
            </a:r>
          </a:p>
          <a:p>
            <a:pPr>
              <a:lnSpc>
                <a:spcPts val="3499"/>
              </a:lnSpc>
            </a:pPr>
          </a:p>
          <a:p>
            <a:pPr>
              <a:lnSpc>
                <a:spcPts val="3499"/>
              </a:lnSpc>
            </a:pPr>
            <a:r>
              <a:rPr lang="en-US" sz="2499">
                <a:solidFill>
                  <a:srgbClr val="000000"/>
                </a:solidFill>
                <a:latin typeface="Livvic"/>
              </a:rPr>
              <a:t>The student who grabs the ball first at the correct time will get one point. If you can also recall the missing word you get an extra point! If you do not know the extra word, the opposing team can steal the extra point by saying the missing lyric!  </a:t>
            </a:r>
          </a:p>
        </p:txBody>
      </p:sp>
      <p:sp>
        <p:nvSpPr>
          <p:cNvPr name="TextBox 13" id="13"/>
          <p:cNvSpPr txBox="true"/>
          <p:nvPr/>
        </p:nvSpPr>
        <p:spPr>
          <a:xfrm rot="0">
            <a:off x="8156688" y="8049644"/>
            <a:ext cx="1974624" cy="495300"/>
          </a:xfrm>
          <a:prstGeom prst="rect">
            <a:avLst/>
          </a:prstGeom>
        </p:spPr>
        <p:txBody>
          <a:bodyPr anchor="t" rtlCol="false" tIns="0" lIns="0" bIns="0" rIns="0">
            <a:spAutoFit/>
          </a:bodyPr>
          <a:lstStyle/>
          <a:p>
            <a:pPr>
              <a:lnSpc>
                <a:spcPts val="4199"/>
              </a:lnSpc>
            </a:pPr>
            <a:r>
              <a:rPr lang="en-US" sz="2999">
                <a:solidFill>
                  <a:srgbClr val="028B62"/>
                </a:solidFill>
                <a:latin typeface="Livvic Bold"/>
              </a:rPr>
              <a:t>Good luck!</a:t>
            </a:r>
          </a:p>
        </p:txBody>
      </p:sp>
      <p:sp>
        <p:nvSpPr>
          <p:cNvPr name="Freeform 14" id="14"/>
          <p:cNvSpPr/>
          <p:nvPr/>
        </p:nvSpPr>
        <p:spPr>
          <a:xfrm flipH="false" flipV="false" rot="0">
            <a:off x="3552458" y="8219237"/>
            <a:ext cx="1029319" cy="651415"/>
          </a:xfrm>
          <a:custGeom>
            <a:avLst/>
            <a:gdLst/>
            <a:ahLst/>
            <a:cxnLst/>
            <a:rect r="r" b="b" t="t" l="l"/>
            <a:pathLst>
              <a:path h="651415" w="1029319">
                <a:moveTo>
                  <a:pt x="0" y="0"/>
                </a:moveTo>
                <a:lnTo>
                  <a:pt x="1029320" y="0"/>
                </a:lnTo>
                <a:lnTo>
                  <a:pt x="1029320" y="651415"/>
                </a:lnTo>
                <a:lnTo>
                  <a:pt x="0" y="651415"/>
                </a:lnTo>
                <a:lnTo>
                  <a:pt x="0" y="0"/>
                </a:lnTo>
                <a:close/>
              </a:path>
            </a:pathLst>
          </a:custGeom>
          <a:blipFill>
            <a:blip r:embed="rId4"/>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190192"/>
            <a:ext cx="11709880" cy="2628900"/>
          </a:xfrm>
          <a:prstGeom prst="rect">
            <a:avLst/>
          </a:prstGeom>
        </p:spPr>
        <p:txBody>
          <a:bodyPr anchor="t" rtlCol="false" tIns="0" lIns="0" bIns="0" rIns="0">
            <a:spAutoFit/>
          </a:bodyPr>
          <a:lstStyle/>
          <a:p>
            <a:pPr algn="ctr">
              <a:lnSpc>
                <a:spcPts val="10500"/>
              </a:lnSpc>
            </a:pPr>
            <a:r>
              <a:rPr lang="en-US" sz="7500" spc="1762" u="sng">
                <a:solidFill>
                  <a:srgbClr val="FFFFFF"/>
                </a:solidFill>
                <a:latin typeface="Glacial Indifference Bold"/>
                <a:hlinkClick r:id="rId4" tooltip="https://www.youtube.com/watch?v=wKhRnZZ0cJI"/>
              </a:rPr>
              <a:t>THE CHRISTMAS SONG</a:t>
            </a:r>
          </a:p>
        </p:txBody>
      </p:sp>
      <p:sp>
        <p:nvSpPr>
          <p:cNvPr name="TextBox 11" id="11"/>
          <p:cNvSpPr txBox="true"/>
          <p:nvPr/>
        </p:nvSpPr>
        <p:spPr>
          <a:xfrm rot="0">
            <a:off x="4917379" y="3638489"/>
            <a:ext cx="8453242"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_______ knows</a:t>
            </a:r>
          </a:p>
        </p:txBody>
      </p:sp>
      <p:sp>
        <p:nvSpPr>
          <p:cNvPr name="TextBox 12" id="12"/>
          <p:cNvSpPr txBox="true"/>
          <p:nvPr/>
        </p:nvSpPr>
        <p:spPr>
          <a:xfrm rot="0">
            <a:off x="5052821" y="5216656"/>
            <a:ext cx="8317800"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hard to ______ tonight</a:t>
            </a:r>
          </a:p>
        </p:txBody>
      </p:sp>
      <p:sp>
        <p:nvSpPr>
          <p:cNvPr name="TextBox 13" id="13"/>
          <p:cNvSpPr txBox="true"/>
          <p:nvPr/>
        </p:nvSpPr>
        <p:spPr>
          <a:xfrm rot="0">
            <a:off x="3984779" y="6794824"/>
            <a:ext cx="10318441"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nipping at your ______</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288617"/>
            <a:ext cx="11709880" cy="2441575"/>
          </a:xfrm>
          <a:prstGeom prst="rect">
            <a:avLst/>
          </a:prstGeom>
        </p:spPr>
        <p:txBody>
          <a:bodyPr anchor="t" rtlCol="false" tIns="0" lIns="0" bIns="0" rIns="0">
            <a:spAutoFit/>
          </a:bodyPr>
          <a:lstStyle/>
          <a:p>
            <a:pPr algn="ctr">
              <a:lnSpc>
                <a:spcPts val="9800"/>
              </a:lnSpc>
            </a:pPr>
            <a:r>
              <a:rPr lang="en-US" sz="7000" spc="1645" u="sng">
                <a:solidFill>
                  <a:srgbClr val="FFFFFF"/>
                </a:solidFill>
                <a:latin typeface="Glacial Indifference Bold"/>
                <a:hlinkClick r:id="rId4" tooltip="https://www.youtube.com/watch?v=aAkMkVFwAoo"/>
              </a:rPr>
              <a:t>ALL I WANT FOR CHRISTMAS IS YOU</a:t>
            </a:r>
          </a:p>
        </p:txBody>
      </p:sp>
      <p:sp>
        <p:nvSpPr>
          <p:cNvPr name="TextBox 11" id="11"/>
          <p:cNvSpPr txBox="true"/>
          <p:nvPr/>
        </p:nvSpPr>
        <p:spPr>
          <a:xfrm rot="0">
            <a:off x="4103220" y="3590837"/>
            <a:ext cx="10081561"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underneath the _______</a:t>
            </a:r>
          </a:p>
        </p:txBody>
      </p:sp>
      <p:sp>
        <p:nvSpPr>
          <p:cNvPr name="TextBox 12" id="12"/>
          <p:cNvSpPr txBox="true"/>
          <p:nvPr/>
        </p:nvSpPr>
        <p:spPr>
          <a:xfrm rot="0">
            <a:off x="3700229" y="5192830"/>
            <a:ext cx="10887543"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wish for ______</a:t>
            </a:r>
          </a:p>
        </p:txBody>
      </p:sp>
      <p:sp>
        <p:nvSpPr>
          <p:cNvPr name="TextBox 13" id="13"/>
          <p:cNvSpPr txBox="true"/>
          <p:nvPr/>
        </p:nvSpPr>
        <p:spPr>
          <a:xfrm rot="0">
            <a:off x="3984779" y="6794824"/>
            <a:ext cx="10318441"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upon the _______</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288617"/>
            <a:ext cx="11709880" cy="2441575"/>
          </a:xfrm>
          <a:prstGeom prst="rect">
            <a:avLst/>
          </a:prstGeom>
        </p:spPr>
        <p:txBody>
          <a:bodyPr anchor="t" rtlCol="false" tIns="0" lIns="0" bIns="0" rIns="0">
            <a:spAutoFit/>
          </a:bodyPr>
          <a:lstStyle/>
          <a:p>
            <a:pPr algn="ctr">
              <a:lnSpc>
                <a:spcPts val="9800"/>
              </a:lnSpc>
            </a:pPr>
            <a:r>
              <a:rPr lang="en-US" sz="7000" spc="1645" u="sng">
                <a:solidFill>
                  <a:srgbClr val="FFFFFF"/>
                </a:solidFill>
                <a:latin typeface="Glacial Indifference Bold"/>
                <a:hlinkClick r:id="rId4" tooltip="https://www.youtube.com/watch?v=94Ye-3C1FC8"/>
              </a:rPr>
              <a:t>WONDERFUL CHRISTMASTIME</a:t>
            </a:r>
          </a:p>
        </p:txBody>
      </p:sp>
      <p:sp>
        <p:nvSpPr>
          <p:cNvPr name="TextBox 11" id="11"/>
          <p:cNvSpPr txBox="true"/>
          <p:nvPr/>
        </p:nvSpPr>
        <p:spPr>
          <a:xfrm rot="0">
            <a:off x="4103220" y="3590837"/>
            <a:ext cx="10081561"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don’t look _____</a:t>
            </a:r>
          </a:p>
        </p:txBody>
      </p:sp>
      <p:sp>
        <p:nvSpPr>
          <p:cNvPr name="TextBox 12" id="12"/>
          <p:cNvSpPr txBox="true"/>
          <p:nvPr/>
        </p:nvSpPr>
        <p:spPr>
          <a:xfrm rot="0">
            <a:off x="3700229" y="5192830"/>
            <a:ext cx="10887543"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the choir of _______ sing</a:t>
            </a:r>
          </a:p>
        </p:txBody>
      </p:sp>
      <p:sp>
        <p:nvSpPr>
          <p:cNvPr name="TextBox 13" id="13"/>
          <p:cNvSpPr txBox="true"/>
          <p:nvPr/>
        </p:nvSpPr>
        <p:spPr>
          <a:xfrm rot="0">
            <a:off x="3984779" y="6794824"/>
            <a:ext cx="10318441"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the_______is here</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679626"/>
            <a:ext cx="11709880" cy="6983543"/>
            <a:chOff x="0" y="0"/>
            <a:chExt cx="3084083" cy="1839287"/>
          </a:xfrm>
        </p:grpSpPr>
        <p:sp>
          <p:nvSpPr>
            <p:cNvPr name="Freeform 8" id="8"/>
            <p:cNvSpPr/>
            <p:nvPr/>
          </p:nvSpPr>
          <p:spPr>
            <a:xfrm flipH="false" flipV="false" rot="0">
              <a:off x="0" y="0"/>
              <a:ext cx="3084083" cy="1839287"/>
            </a:xfrm>
            <a:custGeom>
              <a:avLst/>
              <a:gdLst/>
              <a:ahLst/>
              <a:cxnLst/>
              <a:rect r="r" b="b" t="t" l="l"/>
              <a:pathLst>
                <a:path h="1839287" w="3084083">
                  <a:moveTo>
                    <a:pt x="33718" y="0"/>
                  </a:moveTo>
                  <a:lnTo>
                    <a:pt x="3050365" y="0"/>
                  </a:lnTo>
                  <a:cubicBezTo>
                    <a:pt x="3059308" y="0"/>
                    <a:pt x="3067884" y="3552"/>
                    <a:pt x="3074208" y="9876"/>
                  </a:cubicBezTo>
                  <a:cubicBezTo>
                    <a:pt x="3080531" y="16199"/>
                    <a:pt x="3084083" y="24776"/>
                    <a:pt x="3084083" y="33718"/>
                  </a:cubicBezTo>
                  <a:lnTo>
                    <a:pt x="3084083" y="1805569"/>
                  </a:lnTo>
                  <a:cubicBezTo>
                    <a:pt x="3084083" y="1814511"/>
                    <a:pt x="3080531" y="1823088"/>
                    <a:pt x="3074208" y="1829411"/>
                  </a:cubicBezTo>
                  <a:cubicBezTo>
                    <a:pt x="3067884" y="1835734"/>
                    <a:pt x="3059308" y="1839287"/>
                    <a:pt x="3050365" y="1839287"/>
                  </a:cubicBezTo>
                  <a:lnTo>
                    <a:pt x="33718" y="1839287"/>
                  </a:lnTo>
                  <a:cubicBezTo>
                    <a:pt x="24776" y="1839287"/>
                    <a:pt x="16199" y="1835734"/>
                    <a:pt x="9876" y="1829411"/>
                  </a:cubicBezTo>
                  <a:cubicBezTo>
                    <a:pt x="3552" y="1823088"/>
                    <a:pt x="0" y="1814511"/>
                    <a:pt x="0" y="1805569"/>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877387"/>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375492"/>
            <a:ext cx="11709880" cy="1717676"/>
          </a:xfrm>
          <a:prstGeom prst="rect">
            <a:avLst/>
          </a:prstGeom>
        </p:spPr>
        <p:txBody>
          <a:bodyPr anchor="t" rtlCol="false" tIns="0" lIns="0" bIns="0" rIns="0">
            <a:spAutoFit/>
          </a:bodyPr>
          <a:lstStyle/>
          <a:p>
            <a:pPr algn="ctr">
              <a:lnSpc>
                <a:spcPts val="13999"/>
              </a:lnSpc>
            </a:pPr>
            <a:r>
              <a:rPr lang="en-US" sz="9999" spc="2349">
                <a:solidFill>
                  <a:srgbClr val="FFFFFF"/>
                </a:solidFill>
                <a:latin typeface="Glacial Indifference Bold"/>
              </a:rPr>
              <a:t>HOW TO PLAY</a:t>
            </a:r>
          </a:p>
        </p:txBody>
      </p:sp>
      <p:sp>
        <p:nvSpPr>
          <p:cNvPr name="TextBox 11" id="11"/>
          <p:cNvSpPr txBox="true"/>
          <p:nvPr/>
        </p:nvSpPr>
        <p:spPr>
          <a:xfrm rot="0">
            <a:off x="3552458" y="3107693"/>
            <a:ext cx="11183083" cy="5670550"/>
          </a:xfrm>
          <a:prstGeom prst="rect">
            <a:avLst/>
          </a:prstGeom>
        </p:spPr>
        <p:txBody>
          <a:bodyPr anchor="t" rtlCol="false" tIns="0" lIns="0" bIns="0" rIns="0">
            <a:spAutoFit/>
          </a:bodyPr>
          <a:lstStyle/>
          <a:p>
            <a:pPr>
              <a:lnSpc>
                <a:spcPts val="3499"/>
              </a:lnSpc>
            </a:pPr>
            <a:r>
              <a:rPr lang="en-US" sz="2499">
                <a:solidFill>
                  <a:srgbClr val="000000"/>
                </a:solidFill>
                <a:latin typeface="Livvic"/>
              </a:rPr>
              <a:t>1. Divide the class into two teams. </a:t>
            </a:r>
          </a:p>
          <a:p>
            <a:pPr>
              <a:lnSpc>
                <a:spcPts val="3499"/>
              </a:lnSpc>
            </a:pPr>
            <a:r>
              <a:rPr lang="en-US" sz="2499">
                <a:solidFill>
                  <a:srgbClr val="000000"/>
                </a:solidFill>
                <a:latin typeface="Livvic"/>
              </a:rPr>
              <a:t>2. Set a desk at the front of the class. On the desk place a ball or a soft object that students can grab (this game is VERY competitive! Choose your object wisely!). </a:t>
            </a:r>
          </a:p>
          <a:p>
            <a:pPr>
              <a:lnSpc>
                <a:spcPts val="3499"/>
              </a:lnSpc>
            </a:pPr>
            <a:r>
              <a:rPr lang="en-US" sz="2499">
                <a:solidFill>
                  <a:srgbClr val="000000"/>
                </a:solidFill>
                <a:latin typeface="Livvic"/>
              </a:rPr>
              <a:t>3. One student from each team will come to the front of the class and stand on either side of the desk. </a:t>
            </a:r>
          </a:p>
          <a:p>
            <a:pPr>
              <a:lnSpc>
                <a:spcPts val="3499"/>
              </a:lnSpc>
            </a:pPr>
            <a:r>
              <a:rPr lang="en-US" sz="2499">
                <a:solidFill>
                  <a:srgbClr val="000000"/>
                </a:solidFill>
                <a:latin typeface="Livvic"/>
              </a:rPr>
              <a:t>4. On the board students will see lyrics to a class Christmas song. </a:t>
            </a:r>
          </a:p>
          <a:p>
            <a:pPr>
              <a:lnSpc>
                <a:spcPts val="3499"/>
              </a:lnSpc>
            </a:pPr>
            <a:r>
              <a:rPr lang="en-US" sz="2499">
                <a:solidFill>
                  <a:srgbClr val="000000"/>
                </a:solidFill>
                <a:latin typeface="Livvic"/>
              </a:rPr>
              <a:t>5. The teacher will play the song for the class. </a:t>
            </a:r>
          </a:p>
          <a:p>
            <a:pPr>
              <a:lnSpc>
                <a:spcPts val="3499"/>
              </a:lnSpc>
            </a:pPr>
            <a:r>
              <a:rPr lang="en-US" sz="2499">
                <a:solidFill>
                  <a:srgbClr val="000000"/>
                </a:solidFill>
                <a:latin typeface="Livvic"/>
              </a:rPr>
              <a:t>6. As the song is playing the two students must listen to the lyrics. </a:t>
            </a:r>
          </a:p>
          <a:p>
            <a:pPr>
              <a:lnSpc>
                <a:spcPts val="3499"/>
              </a:lnSpc>
            </a:pPr>
            <a:r>
              <a:rPr lang="en-US" sz="2499">
                <a:solidFill>
                  <a:srgbClr val="000000"/>
                </a:solidFill>
                <a:latin typeface="Livvic"/>
              </a:rPr>
              <a:t>7. When either of the students hears a word or phrase that matches what is on the board, they must grab the ball quickly and say the lyrics! </a:t>
            </a:r>
          </a:p>
          <a:p>
            <a:pPr>
              <a:lnSpc>
                <a:spcPts val="3499"/>
              </a:lnSpc>
            </a:pPr>
            <a:r>
              <a:rPr lang="en-US" sz="2499">
                <a:solidFill>
                  <a:srgbClr val="000000"/>
                </a:solidFill>
                <a:latin typeface="Livvic"/>
              </a:rPr>
              <a:t>8. The student who grabs the ball first, at the correct time, and says the lyrics wins a point for their team! </a:t>
            </a:r>
          </a:p>
        </p:txBody>
      </p:sp>
      <p:sp>
        <p:nvSpPr>
          <p:cNvPr name="Freeform 12" id="12"/>
          <p:cNvSpPr/>
          <p:nvPr/>
        </p:nvSpPr>
        <p:spPr>
          <a:xfrm flipH="false" flipV="false" rot="0">
            <a:off x="3552458" y="8778243"/>
            <a:ext cx="1029319" cy="651415"/>
          </a:xfrm>
          <a:custGeom>
            <a:avLst/>
            <a:gdLst/>
            <a:ahLst/>
            <a:cxnLst/>
            <a:rect r="r" b="b" t="t" l="l"/>
            <a:pathLst>
              <a:path h="651415" w="1029319">
                <a:moveTo>
                  <a:pt x="0" y="0"/>
                </a:moveTo>
                <a:lnTo>
                  <a:pt x="1029320" y="0"/>
                </a:lnTo>
                <a:lnTo>
                  <a:pt x="1029320" y="651415"/>
                </a:lnTo>
                <a:lnTo>
                  <a:pt x="0" y="651415"/>
                </a:lnTo>
                <a:lnTo>
                  <a:pt x="0" y="0"/>
                </a:lnTo>
                <a:close/>
              </a:path>
            </a:pathLst>
          </a:custGeom>
          <a:blipFill>
            <a:blip r:embed="rId4"/>
            <a:stretch>
              <a:fillRect l="0" t="0" r="0" b="0"/>
            </a:stretch>
          </a:blipFill>
        </p:spPr>
      </p:sp>
      <p:sp>
        <p:nvSpPr>
          <p:cNvPr name="TextBox 13" id="13"/>
          <p:cNvSpPr txBox="true"/>
          <p:nvPr/>
        </p:nvSpPr>
        <p:spPr>
          <a:xfrm rot="0">
            <a:off x="5941247" y="1904556"/>
            <a:ext cx="6405506" cy="660588"/>
          </a:xfrm>
          <a:prstGeom prst="rect">
            <a:avLst/>
          </a:prstGeom>
        </p:spPr>
        <p:txBody>
          <a:bodyPr anchor="t" rtlCol="false" tIns="0" lIns="0" bIns="0" rIns="0">
            <a:spAutoFit/>
          </a:bodyPr>
          <a:lstStyle/>
          <a:p>
            <a:pPr algn="ctr">
              <a:lnSpc>
                <a:spcPts val="5302"/>
              </a:lnSpc>
            </a:pPr>
            <a:r>
              <a:rPr lang="en-US" sz="3787" spc="890">
                <a:solidFill>
                  <a:srgbClr val="FFFFFF"/>
                </a:solidFill>
                <a:latin typeface="Glacial Indifference Bold"/>
              </a:rPr>
              <a:t>TEACHER’S NOTES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359738"/>
            <a:ext cx="11709880" cy="2308859"/>
          </a:xfrm>
          <a:prstGeom prst="rect">
            <a:avLst/>
          </a:prstGeom>
        </p:spPr>
        <p:txBody>
          <a:bodyPr anchor="t" rtlCol="false" tIns="0" lIns="0" bIns="0" rIns="0">
            <a:spAutoFit/>
          </a:bodyPr>
          <a:lstStyle/>
          <a:p>
            <a:pPr algn="ctr">
              <a:lnSpc>
                <a:spcPts val="9240"/>
              </a:lnSpc>
            </a:pPr>
            <a:r>
              <a:rPr lang="en-US" sz="6600" spc="1551" u="sng">
                <a:solidFill>
                  <a:srgbClr val="FFFFFF"/>
                </a:solidFill>
                <a:latin typeface="Glacial Indifference Bold"/>
                <a:hlinkClick r:id="rId4" tooltip="https://www.youtube.com/watch?v=MgIwLeASnkw"/>
              </a:rPr>
              <a:t>GRANDMA GOT RAN OVER BY A REINDEER</a:t>
            </a:r>
          </a:p>
        </p:txBody>
      </p:sp>
      <p:sp>
        <p:nvSpPr>
          <p:cNvPr name="TextBox 11" id="11"/>
          <p:cNvSpPr txBox="true"/>
          <p:nvPr/>
        </p:nvSpPr>
        <p:spPr>
          <a:xfrm rot="0">
            <a:off x="4103220" y="3590837"/>
            <a:ext cx="10081561"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walking home for our _____</a:t>
            </a:r>
          </a:p>
        </p:txBody>
      </p:sp>
      <p:sp>
        <p:nvSpPr>
          <p:cNvPr name="TextBox 12" id="12"/>
          <p:cNvSpPr txBox="true"/>
          <p:nvPr/>
        </p:nvSpPr>
        <p:spPr>
          <a:xfrm rot="0">
            <a:off x="3700229" y="5192830"/>
            <a:ext cx="10887543"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hoof prints on her _______</a:t>
            </a:r>
          </a:p>
        </p:txBody>
      </p:sp>
      <p:sp>
        <p:nvSpPr>
          <p:cNvPr name="TextBox 13" id="13"/>
          <p:cNvSpPr txBox="true"/>
          <p:nvPr/>
        </p:nvSpPr>
        <p:spPr>
          <a:xfrm rot="0">
            <a:off x="3984779" y="6794824"/>
            <a:ext cx="10318441"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out the _____ into the snow</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728350"/>
            <a:ext cx="11709880" cy="1533535"/>
          </a:xfrm>
          <a:prstGeom prst="rect">
            <a:avLst/>
          </a:prstGeom>
        </p:spPr>
        <p:txBody>
          <a:bodyPr anchor="t" rtlCol="false" tIns="0" lIns="0" bIns="0" rIns="0">
            <a:spAutoFit/>
          </a:bodyPr>
          <a:lstStyle/>
          <a:p>
            <a:pPr algn="ctr">
              <a:lnSpc>
                <a:spcPts val="12599"/>
              </a:lnSpc>
            </a:pPr>
            <a:r>
              <a:rPr lang="en-US" sz="8999" spc="2114" u="sng">
                <a:solidFill>
                  <a:srgbClr val="FFFFFF"/>
                </a:solidFill>
                <a:latin typeface="Glacial Indifference Bold"/>
                <a:hlinkClick r:id="rId4" tooltip="https://www.youtube.com/watch?v=ihW56Xa3XGQ"/>
              </a:rPr>
              <a:t>FELIZ NAVIDAD</a:t>
            </a:r>
          </a:p>
        </p:txBody>
      </p:sp>
      <p:sp>
        <p:nvSpPr>
          <p:cNvPr name="TextBox 11" id="11"/>
          <p:cNvSpPr txBox="true"/>
          <p:nvPr/>
        </p:nvSpPr>
        <p:spPr>
          <a:xfrm rot="0">
            <a:off x="4103220" y="3590837"/>
            <a:ext cx="10081561"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I want to ____ you</a:t>
            </a:r>
          </a:p>
        </p:txBody>
      </p:sp>
      <p:sp>
        <p:nvSpPr>
          <p:cNvPr name="TextBox 12" id="12"/>
          <p:cNvSpPr txBox="true"/>
          <p:nvPr/>
        </p:nvSpPr>
        <p:spPr>
          <a:xfrm rot="0">
            <a:off x="3700229" y="5192830"/>
            <a:ext cx="10887543"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a ______ Christmas</a:t>
            </a:r>
          </a:p>
        </p:txBody>
      </p:sp>
      <p:sp>
        <p:nvSpPr>
          <p:cNvPr name="TextBox 13" id="13"/>
          <p:cNvSpPr txBox="true"/>
          <p:nvPr/>
        </p:nvSpPr>
        <p:spPr>
          <a:xfrm rot="0">
            <a:off x="3984779" y="6794824"/>
            <a:ext cx="10318441"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from the bottom of my _____</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679626"/>
            <a:ext cx="11709880" cy="6983543"/>
            <a:chOff x="0" y="0"/>
            <a:chExt cx="3084083" cy="1839287"/>
          </a:xfrm>
        </p:grpSpPr>
        <p:sp>
          <p:nvSpPr>
            <p:cNvPr name="Freeform 8" id="8"/>
            <p:cNvSpPr/>
            <p:nvPr/>
          </p:nvSpPr>
          <p:spPr>
            <a:xfrm flipH="false" flipV="false" rot="0">
              <a:off x="0" y="0"/>
              <a:ext cx="3084083" cy="1839287"/>
            </a:xfrm>
            <a:custGeom>
              <a:avLst/>
              <a:gdLst/>
              <a:ahLst/>
              <a:cxnLst/>
              <a:rect r="r" b="b" t="t" l="l"/>
              <a:pathLst>
                <a:path h="1839287" w="3084083">
                  <a:moveTo>
                    <a:pt x="33718" y="0"/>
                  </a:moveTo>
                  <a:lnTo>
                    <a:pt x="3050365" y="0"/>
                  </a:lnTo>
                  <a:cubicBezTo>
                    <a:pt x="3059308" y="0"/>
                    <a:pt x="3067884" y="3552"/>
                    <a:pt x="3074208" y="9876"/>
                  </a:cubicBezTo>
                  <a:cubicBezTo>
                    <a:pt x="3080531" y="16199"/>
                    <a:pt x="3084083" y="24776"/>
                    <a:pt x="3084083" y="33718"/>
                  </a:cubicBezTo>
                  <a:lnTo>
                    <a:pt x="3084083" y="1805569"/>
                  </a:lnTo>
                  <a:cubicBezTo>
                    <a:pt x="3084083" y="1814511"/>
                    <a:pt x="3080531" y="1823088"/>
                    <a:pt x="3074208" y="1829411"/>
                  </a:cubicBezTo>
                  <a:cubicBezTo>
                    <a:pt x="3067884" y="1835734"/>
                    <a:pt x="3059308" y="1839287"/>
                    <a:pt x="3050365" y="1839287"/>
                  </a:cubicBezTo>
                  <a:lnTo>
                    <a:pt x="33718" y="1839287"/>
                  </a:lnTo>
                  <a:cubicBezTo>
                    <a:pt x="24776" y="1839287"/>
                    <a:pt x="16199" y="1835734"/>
                    <a:pt x="9876" y="1829411"/>
                  </a:cubicBezTo>
                  <a:cubicBezTo>
                    <a:pt x="3552" y="1823088"/>
                    <a:pt x="0" y="1814511"/>
                    <a:pt x="0" y="1805569"/>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877387"/>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375492"/>
            <a:ext cx="11709880" cy="1717676"/>
          </a:xfrm>
          <a:prstGeom prst="rect">
            <a:avLst/>
          </a:prstGeom>
        </p:spPr>
        <p:txBody>
          <a:bodyPr anchor="t" rtlCol="false" tIns="0" lIns="0" bIns="0" rIns="0">
            <a:spAutoFit/>
          </a:bodyPr>
          <a:lstStyle/>
          <a:p>
            <a:pPr algn="ctr">
              <a:lnSpc>
                <a:spcPts val="13999"/>
              </a:lnSpc>
            </a:pPr>
            <a:r>
              <a:rPr lang="en-US" sz="9999" spc="2349">
                <a:solidFill>
                  <a:srgbClr val="FFFFFF"/>
                </a:solidFill>
                <a:latin typeface="Glacial Indifference Bold"/>
              </a:rPr>
              <a:t>HOW TO PLAY</a:t>
            </a:r>
          </a:p>
        </p:txBody>
      </p:sp>
      <p:sp>
        <p:nvSpPr>
          <p:cNvPr name="TextBox 11" id="11"/>
          <p:cNvSpPr txBox="true"/>
          <p:nvPr/>
        </p:nvSpPr>
        <p:spPr>
          <a:xfrm rot="0">
            <a:off x="3552458" y="2826769"/>
            <a:ext cx="11183083" cy="5257800"/>
          </a:xfrm>
          <a:prstGeom prst="rect">
            <a:avLst/>
          </a:prstGeom>
        </p:spPr>
        <p:txBody>
          <a:bodyPr anchor="t" rtlCol="false" tIns="0" lIns="0" bIns="0" rIns="0">
            <a:spAutoFit/>
          </a:bodyPr>
          <a:lstStyle/>
          <a:p>
            <a:pPr>
              <a:lnSpc>
                <a:spcPts val="6000"/>
              </a:lnSpc>
            </a:pPr>
            <a:r>
              <a:rPr lang="en-US" sz="3000">
                <a:solidFill>
                  <a:srgbClr val="000000"/>
                </a:solidFill>
                <a:latin typeface="Livvic"/>
              </a:rPr>
              <a:t>1. Divide into two teams. </a:t>
            </a:r>
          </a:p>
          <a:p>
            <a:pPr>
              <a:lnSpc>
                <a:spcPts val="6000"/>
              </a:lnSpc>
            </a:pPr>
            <a:r>
              <a:rPr lang="en-US" sz="3000">
                <a:solidFill>
                  <a:srgbClr val="000000"/>
                </a:solidFill>
                <a:latin typeface="Livvic"/>
              </a:rPr>
              <a:t>2. One student from each team will come to the front of the class and stand on either side of the desk. </a:t>
            </a:r>
          </a:p>
          <a:p>
            <a:pPr>
              <a:lnSpc>
                <a:spcPts val="6000"/>
              </a:lnSpc>
            </a:pPr>
            <a:r>
              <a:rPr lang="en-US" sz="3000">
                <a:solidFill>
                  <a:srgbClr val="000000"/>
                </a:solidFill>
                <a:latin typeface="Livvic"/>
              </a:rPr>
              <a:t>3.  When you hear a word or phrase that matches what is on the board, grab the ball quickly and say the lyrics! </a:t>
            </a:r>
          </a:p>
          <a:p>
            <a:pPr>
              <a:lnSpc>
                <a:spcPts val="6000"/>
              </a:lnSpc>
            </a:pPr>
            <a:r>
              <a:rPr lang="en-US" sz="3000">
                <a:solidFill>
                  <a:srgbClr val="000000"/>
                </a:solidFill>
                <a:latin typeface="Livvic"/>
              </a:rPr>
              <a:t>4. The student who grabs the ball first, at the correct time, and says the lyrics wins a point for their team! </a:t>
            </a:r>
          </a:p>
        </p:txBody>
      </p:sp>
      <p:sp>
        <p:nvSpPr>
          <p:cNvPr name="Freeform 12" id="12"/>
          <p:cNvSpPr/>
          <p:nvPr/>
        </p:nvSpPr>
        <p:spPr>
          <a:xfrm flipH="false" flipV="false" rot="0">
            <a:off x="3552458" y="8778243"/>
            <a:ext cx="1029319" cy="651415"/>
          </a:xfrm>
          <a:custGeom>
            <a:avLst/>
            <a:gdLst/>
            <a:ahLst/>
            <a:cxnLst/>
            <a:rect r="r" b="b" t="t" l="l"/>
            <a:pathLst>
              <a:path h="651415" w="1029319">
                <a:moveTo>
                  <a:pt x="0" y="0"/>
                </a:moveTo>
                <a:lnTo>
                  <a:pt x="1029320" y="0"/>
                </a:lnTo>
                <a:lnTo>
                  <a:pt x="1029320" y="651415"/>
                </a:lnTo>
                <a:lnTo>
                  <a:pt x="0" y="651415"/>
                </a:lnTo>
                <a:lnTo>
                  <a:pt x="0" y="0"/>
                </a:lnTo>
                <a:close/>
              </a:path>
            </a:pathLst>
          </a:custGeom>
          <a:blipFill>
            <a:blip r:embed="rId4"/>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238066"/>
            <a:ext cx="11709880" cy="2441559"/>
          </a:xfrm>
          <a:prstGeom prst="rect">
            <a:avLst/>
          </a:prstGeom>
        </p:spPr>
        <p:txBody>
          <a:bodyPr anchor="t" rtlCol="false" tIns="0" lIns="0" bIns="0" rIns="0">
            <a:spAutoFit/>
          </a:bodyPr>
          <a:lstStyle/>
          <a:p>
            <a:pPr algn="ctr">
              <a:lnSpc>
                <a:spcPts val="9800"/>
              </a:lnSpc>
            </a:pPr>
            <a:r>
              <a:rPr lang="en-US" sz="7000" spc="1645" u="sng">
                <a:solidFill>
                  <a:srgbClr val="FFFFFF"/>
                </a:solidFill>
                <a:latin typeface="Glacial Indifference Bold"/>
                <a:hlinkClick r:id="rId4" tooltip="https://www.youtube.com/watch?v=k6zW225k_O0"/>
              </a:rPr>
              <a:t>FROSTY THE SNOWMAN</a:t>
            </a:r>
          </a:p>
        </p:txBody>
      </p:sp>
      <p:sp>
        <p:nvSpPr>
          <p:cNvPr name="TextBox 11" id="11"/>
          <p:cNvSpPr txBox="true"/>
          <p:nvPr/>
        </p:nvSpPr>
        <p:spPr>
          <a:xfrm rot="0">
            <a:off x="4016370" y="3571429"/>
            <a:ext cx="3054085"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Head</a:t>
            </a:r>
          </a:p>
        </p:txBody>
      </p:sp>
      <p:sp>
        <p:nvSpPr>
          <p:cNvPr name="TextBox 12" id="12"/>
          <p:cNvSpPr txBox="true"/>
          <p:nvPr/>
        </p:nvSpPr>
        <p:spPr>
          <a:xfrm rot="0">
            <a:off x="11086110" y="3619494"/>
            <a:ext cx="3054085"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Hand</a:t>
            </a:r>
          </a:p>
        </p:txBody>
      </p:sp>
      <p:sp>
        <p:nvSpPr>
          <p:cNvPr name="TextBox 13" id="13"/>
          <p:cNvSpPr txBox="true"/>
          <p:nvPr/>
        </p:nvSpPr>
        <p:spPr>
          <a:xfrm rot="0">
            <a:off x="7616958" y="6606473"/>
            <a:ext cx="3054085"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Stop</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309186"/>
            <a:ext cx="11709880" cy="2308844"/>
          </a:xfrm>
          <a:prstGeom prst="rect">
            <a:avLst/>
          </a:prstGeom>
        </p:spPr>
        <p:txBody>
          <a:bodyPr anchor="t" rtlCol="false" tIns="0" lIns="0" bIns="0" rIns="0">
            <a:spAutoFit/>
          </a:bodyPr>
          <a:lstStyle/>
          <a:p>
            <a:pPr algn="ctr">
              <a:lnSpc>
                <a:spcPts val="9240"/>
              </a:lnSpc>
            </a:pPr>
            <a:r>
              <a:rPr lang="en-US" sz="6600" spc="1551" u="sng">
                <a:solidFill>
                  <a:srgbClr val="FFFFFF"/>
                </a:solidFill>
                <a:latin typeface="Glacial Indifference Bold"/>
                <a:hlinkClick r:id="rId4" tooltip="https://www.youtube.com/watch?v=44bL90HP0Ys"/>
              </a:rPr>
              <a:t>RUDOLPH THE REDNOSED REINDEER</a:t>
            </a:r>
          </a:p>
        </p:txBody>
      </p:sp>
      <p:sp>
        <p:nvSpPr>
          <p:cNvPr name="TextBox 11" id="11"/>
          <p:cNvSpPr txBox="true"/>
          <p:nvPr/>
        </p:nvSpPr>
        <p:spPr>
          <a:xfrm rot="0">
            <a:off x="7667528" y="6426521"/>
            <a:ext cx="3054085"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Nose</a:t>
            </a:r>
          </a:p>
        </p:txBody>
      </p:sp>
      <p:sp>
        <p:nvSpPr>
          <p:cNvPr name="TextBox 12" id="12"/>
          <p:cNvSpPr txBox="true"/>
          <p:nvPr/>
        </p:nvSpPr>
        <p:spPr>
          <a:xfrm rot="0">
            <a:off x="3984779" y="3571429"/>
            <a:ext cx="3575775"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Laugh</a:t>
            </a:r>
          </a:p>
        </p:txBody>
      </p:sp>
      <p:sp>
        <p:nvSpPr>
          <p:cNvPr name="TextBox 13" id="13"/>
          <p:cNvSpPr txBox="true"/>
          <p:nvPr/>
        </p:nvSpPr>
        <p:spPr>
          <a:xfrm rot="0">
            <a:off x="10721613" y="3571429"/>
            <a:ext cx="3525204"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Santa</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750883"/>
            <a:ext cx="11709880" cy="1387350"/>
          </a:xfrm>
          <a:prstGeom prst="rect">
            <a:avLst/>
          </a:prstGeom>
        </p:spPr>
        <p:txBody>
          <a:bodyPr anchor="t" rtlCol="false" tIns="0" lIns="0" bIns="0" rIns="0">
            <a:spAutoFit/>
          </a:bodyPr>
          <a:lstStyle/>
          <a:p>
            <a:pPr algn="ctr">
              <a:lnSpc>
                <a:spcPts val="11200"/>
              </a:lnSpc>
            </a:pPr>
            <a:r>
              <a:rPr lang="en-US" sz="8000" spc="1880" u="sng">
                <a:solidFill>
                  <a:srgbClr val="FFFFFF"/>
                </a:solidFill>
                <a:latin typeface="Glacial Indifference Bold"/>
              </a:rPr>
              <a:t>LET IT SNOW!</a:t>
            </a:r>
          </a:p>
        </p:txBody>
      </p:sp>
      <p:sp>
        <p:nvSpPr>
          <p:cNvPr name="TextBox 11" id="11"/>
          <p:cNvSpPr txBox="true"/>
          <p:nvPr/>
        </p:nvSpPr>
        <p:spPr>
          <a:xfrm rot="0">
            <a:off x="10931888" y="3571429"/>
            <a:ext cx="3054085"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Fun</a:t>
            </a:r>
          </a:p>
        </p:txBody>
      </p:sp>
      <p:sp>
        <p:nvSpPr>
          <p:cNvPr name="TextBox 12" id="12"/>
          <p:cNvSpPr txBox="true"/>
          <p:nvPr/>
        </p:nvSpPr>
        <p:spPr>
          <a:xfrm rot="0">
            <a:off x="7356112" y="6426521"/>
            <a:ext cx="3575775"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Snow</a:t>
            </a:r>
          </a:p>
        </p:txBody>
      </p:sp>
      <p:sp>
        <p:nvSpPr>
          <p:cNvPr name="TextBox 13" id="13"/>
          <p:cNvSpPr txBox="true"/>
          <p:nvPr/>
        </p:nvSpPr>
        <p:spPr>
          <a:xfrm rot="0">
            <a:off x="4254428" y="3619494"/>
            <a:ext cx="3525204"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Sleigh</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4"/>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344738"/>
            <a:ext cx="11709880" cy="2237740"/>
          </a:xfrm>
          <a:prstGeom prst="rect">
            <a:avLst/>
          </a:prstGeom>
        </p:spPr>
        <p:txBody>
          <a:bodyPr anchor="t" rtlCol="false" tIns="0" lIns="0" bIns="0" rIns="0">
            <a:spAutoFit/>
          </a:bodyPr>
          <a:lstStyle/>
          <a:p>
            <a:pPr algn="ctr">
              <a:lnSpc>
                <a:spcPts val="8960"/>
              </a:lnSpc>
            </a:pPr>
            <a:r>
              <a:rPr lang="en-US" sz="6400" spc="1504" u="sng">
                <a:solidFill>
                  <a:srgbClr val="FFFFFF"/>
                </a:solidFill>
                <a:latin typeface="Glacial Indifference Bold"/>
                <a:hlinkClick r:id="rId4" tooltip="https://www.youtube.com/watch?v=1qYz7rfgLWE"/>
              </a:rPr>
              <a:t>ROCKIN’ AROUND THE CHRISTMAS TREE</a:t>
            </a:r>
          </a:p>
        </p:txBody>
      </p:sp>
      <p:sp>
        <p:nvSpPr>
          <p:cNvPr name="TextBox 11" id="11"/>
          <p:cNvSpPr txBox="true"/>
          <p:nvPr/>
        </p:nvSpPr>
        <p:spPr>
          <a:xfrm rot="0">
            <a:off x="4016370" y="3571429"/>
            <a:ext cx="3482375"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Party</a:t>
            </a:r>
          </a:p>
        </p:txBody>
      </p:sp>
      <p:sp>
        <p:nvSpPr>
          <p:cNvPr name="TextBox 12" id="12"/>
          <p:cNvSpPr txBox="true"/>
          <p:nvPr/>
        </p:nvSpPr>
        <p:spPr>
          <a:xfrm rot="0">
            <a:off x="5419848" y="6426521"/>
            <a:ext cx="7560049"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Pumpkin pie</a:t>
            </a:r>
          </a:p>
        </p:txBody>
      </p:sp>
      <p:sp>
        <p:nvSpPr>
          <p:cNvPr name="TextBox 13" id="13"/>
          <p:cNvSpPr txBox="true"/>
          <p:nvPr/>
        </p:nvSpPr>
        <p:spPr>
          <a:xfrm rot="0">
            <a:off x="9871310" y="3571429"/>
            <a:ext cx="4375508"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Holiday</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820671"/>
            <a:ext cx="11709880" cy="1276351"/>
          </a:xfrm>
          <a:prstGeom prst="rect">
            <a:avLst/>
          </a:prstGeom>
        </p:spPr>
        <p:txBody>
          <a:bodyPr anchor="t" rtlCol="false" tIns="0" lIns="0" bIns="0" rIns="0">
            <a:spAutoFit/>
          </a:bodyPr>
          <a:lstStyle/>
          <a:p>
            <a:pPr algn="ctr">
              <a:lnSpc>
                <a:spcPts val="10499"/>
              </a:lnSpc>
            </a:pPr>
            <a:r>
              <a:rPr lang="en-US" sz="7499" spc="1762" u="sng">
                <a:solidFill>
                  <a:srgbClr val="FFFFFF"/>
                </a:solidFill>
                <a:latin typeface="Glacial Indifference Bold"/>
                <a:hlinkClick r:id="rId4" tooltip="https://www.youtube.com/watch?v=Gqwk7uR1BI8"/>
              </a:rPr>
              <a:t>JINGLE BELL ROCK</a:t>
            </a:r>
          </a:p>
        </p:txBody>
      </p:sp>
      <p:sp>
        <p:nvSpPr>
          <p:cNvPr name="TextBox 11" id="11"/>
          <p:cNvSpPr txBox="true"/>
          <p:nvPr/>
        </p:nvSpPr>
        <p:spPr>
          <a:xfrm rot="0">
            <a:off x="4016370" y="3571429"/>
            <a:ext cx="3760764"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Night</a:t>
            </a:r>
          </a:p>
        </p:txBody>
      </p:sp>
      <p:sp>
        <p:nvSpPr>
          <p:cNvPr name="TextBox 12" id="12"/>
          <p:cNvSpPr txBox="true"/>
          <p:nvPr/>
        </p:nvSpPr>
        <p:spPr>
          <a:xfrm rot="0">
            <a:off x="8674855" y="3527802"/>
            <a:ext cx="7560049"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Time</a:t>
            </a:r>
          </a:p>
        </p:txBody>
      </p:sp>
      <p:sp>
        <p:nvSpPr>
          <p:cNvPr name="TextBox 13" id="13"/>
          <p:cNvSpPr txBox="true"/>
          <p:nvPr/>
        </p:nvSpPr>
        <p:spPr>
          <a:xfrm rot="0">
            <a:off x="6956246" y="6606473"/>
            <a:ext cx="4375508" cy="1524006"/>
          </a:xfrm>
          <a:prstGeom prst="rect">
            <a:avLst/>
          </a:prstGeom>
        </p:spPr>
        <p:txBody>
          <a:bodyPr anchor="t" rtlCol="false" tIns="0" lIns="0" bIns="0" rIns="0">
            <a:spAutoFit/>
          </a:bodyPr>
          <a:lstStyle/>
          <a:p>
            <a:pPr algn="ctr">
              <a:lnSpc>
                <a:spcPts val="12599"/>
              </a:lnSpc>
            </a:pPr>
            <a:r>
              <a:rPr lang="en-US" sz="8999">
                <a:solidFill>
                  <a:srgbClr val="AC182E"/>
                </a:solidFill>
                <a:latin typeface="Livvic Bold"/>
              </a:rPr>
              <a:t>Frosty</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AC182E"/>
        </a:solidFill>
      </p:bgPr>
    </p:bg>
    <p:spTree>
      <p:nvGrpSpPr>
        <p:cNvPr id="1" name=""/>
        <p:cNvGrpSpPr/>
        <p:nvPr/>
      </p:nvGrpSpPr>
      <p:grpSpPr>
        <a:xfrm>
          <a:off x="0" y="0"/>
          <a:ext cx="0" cy="0"/>
          <a:chOff x="0" y="0"/>
          <a:chExt cx="0" cy="0"/>
        </a:xfrm>
      </p:grpSpPr>
      <p:sp>
        <p:nvSpPr>
          <p:cNvPr name="Freeform 2" id="2"/>
          <p:cNvSpPr/>
          <p:nvPr/>
        </p:nvSpPr>
        <p:spPr>
          <a:xfrm flipH="false" flipV="false" rot="0">
            <a:off x="-149702"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3" id="3"/>
          <p:cNvSpPr/>
          <p:nvPr/>
        </p:nvSpPr>
        <p:spPr>
          <a:xfrm flipH="false" flipV="false" rot="0">
            <a:off x="6432548" y="7269486"/>
            <a:ext cx="6877525" cy="3017514"/>
          </a:xfrm>
          <a:custGeom>
            <a:avLst/>
            <a:gdLst/>
            <a:ahLst/>
            <a:cxnLst/>
            <a:rect r="r" b="b" t="t" l="l"/>
            <a:pathLst>
              <a:path h="3017514" w="6877525">
                <a:moveTo>
                  <a:pt x="0" y="0"/>
                </a:moveTo>
                <a:lnTo>
                  <a:pt x="6877524" y="0"/>
                </a:lnTo>
                <a:lnTo>
                  <a:pt x="6877524" y="3017514"/>
                </a:lnTo>
                <a:lnTo>
                  <a:pt x="0" y="3017514"/>
                </a:lnTo>
                <a:lnTo>
                  <a:pt x="0" y="0"/>
                </a:lnTo>
                <a:close/>
              </a:path>
            </a:pathLst>
          </a:custGeom>
          <a:blipFill>
            <a:blip r:embed="rId2"/>
            <a:stretch>
              <a:fillRect l="0" t="0" r="0" b="0"/>
            </a:stretch>
          </a:blipFill>
        </p:spPr>
      </p:sp>
      <p:sp>
        <p:nvSpPr>
          <p:cNvPr name="Freeform 4" id="4"/>
          <p:cNvSpPr/>
          <p:nvPr/>
        </p:nvSpPr>
        <p:spPr>
          <a:xfrm flipH="false" flipV="false" rot="0">
            <a:off x="12979897" y="7269486"/>
            <a:ext cx="6877525" cy="3017514"/>
          </a:xfrm>
          <a:custGeom>
            <a:avLst/>
            <a:gdLst/>
            <a:ahLst/>
            <a:cxnLst/>
            <a:rect r="r" b="b" t="t" l="l"/>
            <a:pathLst>
              <a:path h="3017514" w="6877525">
                <a:moveTo>
                  <a:pt x="0" y="0"/>
                </a:moveTo>
                <a:lnTo>
                  <a:pt x="6877525" y="0"/>
                </a:lnTo>
                <a:lnTo>
                  <a:pt x="6877525" y="3017514"/>
                </a:lnTo>
                <a:lnTo>
                  <a:pt x="0" y="3017514"/>
                </a:lnTo>
                <a:lnTo>
                  <a:pt x="0" y="0"/>
                </a:lnTo>
                <a:close/>
              </a:path>
            </a:pathLst>
          </a:custGeom>
          <a:blipFill>
            <a:blip r:embed="rId2"/>
            <a:stretch>
              <a:fillRect l="0" t="0" r="0" b="0"/>
            </a:stretch>
          </a:blipFill>
        </p:spPr>
      </p:sp>
      <p:sp>
        <p:nvSpPr>
          <p:cNvPr name="Freeform 5" id="5"/>
          <p:cNvSpPr/>
          <p:nvPr/>
        </p:nvSpPr>
        <p:spPr>
          <a:xfrm flipH="false" flipV="false" rot="0">
            <a:off x="-427487" y="-571669"/>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sp>
        <p:nvSpPr>
          <p:cNvPr name="Freeform 6" id="6"/>
          <p:cNvSpPr/>
          <p:nvPr/>
        </p:nvSpPr>
        <p:spPr>
          <a:xfrm flipH="false" flipV="false" rot="0">
            <a:off x="15513290" y="-1064908"/>
            <a:ext cx="3201861" cy="4305023"/>
          </a:xfrm>
          <a:custGeom>
            <a:avLst/>
            <a:gdLst/>
            <a:ahLst/>
            <a:cxnLst/>
            <a:rect r="r" b="b" t="t" l="l"/>
            <a:pathLst>
              <a:path h="4305023" w="3201861">
                <a:moveTo>
                  <a:pt x="0" y="0"/>
                </a:moveTo>
                <a:lnTo>
                  <a:pt x="3201861" y="0"/>
                </a:lnTo>
                <a:lnTo>
                  <a:pt x="3201861" y="4305023"/>
                </a:lnTo>
                <a:lnTo>
                  <a:pt x="0" y="4305023"/>
                </a:lnTo>
                <a:lnTo>
                  <a:pt x="0" y="0"/>
                </a:lnTo>
                <a:close/>
              </a:path>
            </a:pathLst>
          </a:custGeom>
          <a:blipFill>
            <a:blip r:embed="rId3"/>
            <a:stretch>
              <a:fillRect l="0" t="0" r="0" b="0"/>
            </a:stretch>
          </a:blipFill>
        </p:spPr>
      </p:sp>
      <p:grpSp>
        <p:nvGrpSpPr>
          <p:cNvPr name="Group 7" id="7"/>
          <p:cNvGrpSpPr/>
          <p:nvPr/>
        </p:nvGrpSpPr>
        <p:grpSpPr>
          <a:xfrm rot="0">
            <a:off x="3289060" y="2915185"/>
            <a:ext cx="11709880" cy="5698671"/>
            <a:chOff x="0" y="0"/>
            <a:chExt cx="3084083" cy="1500885"/>
          </a:xfrm>
        </p:grpSpPr>
        <p:sp>
          <p:nvSpPr>
            <p:cNvPr name="Freeform 8" id="8"/>
            <p:cNvSpPr/>
            <p:nvPr/>
          </p:nvSpPr>
          <p:spPr>
            <a:xfrm flipH="false" flipV="false" rot="0">
              <a:off x="0" y="0"/>
              <a:ext cx="3084083" cy="1500885"/>
            </a:xfrm>
            <a:custGeom>
              <a:avLst/>
              <a:gdLst/>
              <a:ahLst/>
              <a:cxnLst/>
              <a:rect r="r" b="b" t="t" l="l"/>
              <a:pathLst>
                <a:path h="1500885" w="3084083">
                  <a:moveTo>
                    <a:pt x="33718" y="0"/>
                  </a:moveTo>
                  <a:lnTo>
                    <a:pt x="3050365" y="0"/>
                  </a:lnTo>
                  <a:cubicBezTo>
                    <a:pt x="3059308" y="0"/>
                    <a:pt x="3067884" y="3552"/>
                    <a:pt x="3074208" y="9876"/>
                  </a:cubicBezTo>
                  <a:cubicBezTo>
                    <a:pt x="3080531" y="16199"/>
                    <a:pt x="3084083" y="24776"/>
                    <a:pt x="3084083" y="33718"/>
                  </a:cubicBezTo>
                  <a:lnTo>
                    <a:pt x="3084083" y="1467166"/>
                  </a:lnTo>
                  <a:cubicBezTo>
                    <a:pt x="3084083" y="1476109"/>
                    <a:pt x="3080531" y="1484685"/>
                    <a:pt x="3074208" y="1491009"/>
                  </a:cubicBezTo>
                  <a:cubicBezTo>
                    <a:pt x="3067884" y="1497332"/>
                    <a:pt x="3059308" y="1500885"/>
                    <a:pt x="3050365" y="1500885"/>
                  </a:cubicBezTo>
                  <a:lnTo>
                    <a:pt x="33718" y="1500885"/>
                  </a:lnTo>
                  <a:cubicBezTo>
                    <a:pt x="24776" y="1500885"/>
                    <a:pt x="16199" y="1497332"/>
                    <a:pt x="9876" y="1491009"/>
                  </a:cubicBezTo>
                  <a:cubicBezTo>
                    <a:pt x="3552" y="1484685"/>
                    <a:pt x="0" y="1476109"/>
                    <a:pt x="0" y="1467166"/>
                  </a:cubicBezTo>
                  <a:lnTo>
                    <a:pt x="0" y="33718"/>
                  </a:lnTo>
                  <a:cubicBezTo>
                    <a:pt x="0" y="24776"/>
                    <a:pt x="3552" y="16199"/>
                    <a:pt x="9876" y="9876"/>
                  </a:cubicBezTo>
                  <a:cubicBezTo>
                    <a:pt x="16199" y="3552"/>
                    <a:pt x="24776" y="0"/>
                    <a:pt x="33718" y="0"/>
                  </a:cubicBezTo>
                  <a:close/>
                </a:path>
              </a:pathLst>
            </a:custGeom>
            <a:solidFill>
              <a:srgbClr val="FFFFFF"/>
            </a:solidFill>
            <a:ln w="123825" cap="rnd">
              <a:solidFill>
                <a:srgbClr val="028B62"/>
              </a:solidFill>
              <a:prstDash val="solid"/>
              <a:round/>
            </a:ln>
          </p:spPr>
        </p:sp>
        <p:sp>
          <p:nvSpPr>
            <p:cNvPr name="TextBox 9" id="9"/>
            <p:cNvSpPr txBox="true"/>
            <p:nvPr/>
          </p:nvSpPr>
          <p:spPr>
            <a:xfrm>
              <a:off x="0" y="-38100"/>
              <a:ext cx="3084083" cy="153898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289060" y="523808"/>
            <a:ext cx="11709880" cy="1908175"/>
          </a:xfrm>
          <a:prstGeom prst="rect">
            <a:avLst/>
          </a:prstGeom>
        </p:spPr>
        <p:txBody>
          <a:bodyPr anchor="t" rtlCol="false" tIns="0" lIns="0" bIns="0" rIns="0">
            <a:spAutoFit/>
          </a:bodyPr>
          <a:lstStyle/>
          <a:p>
            <a:pPr algn="ctr">
              <a:lnSpc>
                <a:spcPts val="7699"/>
              </a:lnSpc>
            </a:pPr>
            <a:r>
              <a:rPr lang="en-US" sz="5499" spc="1292" u="sng">
                <a:solidFill>
                  <a:srgbClr val="FFFFFF"/>
                </a:solidFill>
                <a:latin typeface="Glacial Indifference Bold"/>
                <a:hlinkClick r:id="rId4" tooltip="https://www.youtube.com/watch?v=QJ5DOWPGxwg"/>
              </a:rPr>
              <a:t>IT’S BEGINNING TO LOOK A LOT LIKE CHRISTMAS</a:t>
            </a:r>
          </a:p>
        </p:txBody>
      </p:sp>
      <p:sp>
        <p:nvSpPr>
          <p:cNvPr name="TextBox 11" id="11"/>
          <p:cNvSpPr txBox="true"/>
          <p:nvPr/>
        </p:nvSpPr>
        <p:spPr>
          <a:xfrm rot="0">
            <a:off x="6432548" y="3638104"/>
            <a:ext cx="5345438"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candy canes</a:t>
            </a:r>
          </a:p>
        </p:txBody>
      </p:sp>
      <p:sp>
        <p:nvSpPr>
          <p:cNvPr name="TextBox 12" id="12"/>
          <p:cNvSpPr txBox="true"/>
          <p:nvPr/>
        </p:nvSpPr>
        <p:spPr>
          <a:xfrm rot="0">
            <a:off x="5674460" y="5216464"/>
            <a:ext cx="6861613"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toys in every store</a:t>
            </a:r>
          </a:p>
        </p:txBody>
      </p:sp>
      <p:sp>
        <p:nvSpPr>
          <p:cNvPr name="TextBox 13" id="13"/>
          <p:cNvSpPr txBox="true"/>
          <p:nvPr/>
        </p:nvSpPr>
        <p:spPr>
          <a:xfrm rot="0">
            <a:off x="5188369" y="6794824"/>
            <a:ext cx="8284062" cy="854075"/>
          </a:xfrm>
          <a:prstGeom prst="rect">
            <a:avLst/>
          </a:prstGeom>
        </p:spPr>
        <p:txBody>
          <a:bodyPr anchor="t" rtlCol="false" tIns="0" lIns="0" bIns="0" rIns="0">
            <a:spAutoFit/>
          </a:bodyPr>
          <a:lstStyle/>
          <a:p>
            <a:pPr algn="ctr">
              <a:lnSpc>
                <a:spcPts val="7000"/>
              </a:lnSpc>
            </a:pPr>
            <a:r>
              <a:rPr lang="en-US" sz="5000">
                <a:solidFill>
                  <a:srgbClr val="AC182E"/>
                </a:solidFill>
                <a:latin typeface="Livvic Bold"/>
              </a:rPr>
              <a:t>doesn’t mind the snow</a:t>
            </a:r>
          </a:p>
        </p:txBody>
      </p:sp>
      <p:sp>
        <p:nvSpPr>
          <p:cNvPr name="Freeform 14" id="14"/>
          <p:cNvSpPr/>
          <p:nvPr/>
        </p:nvSpPr>
        <p:spPr>
          <a:xfrm flipH="false" flipV="false" rot="0">
            <a:off x="3470120" y="7804771"/>
            <a:ext cx="1029319" cy="651415"/>
          </a:xfrm>
          <a:custGeom>
            <a:avLst/>
            <a:gdLst/>
            <a:ahLst/>
            <a:cxnLst/>
            <a:rect r="r" b="b" t="t" l="l"/>
            <a:pathLst>
              <a:path h="651415" w="1029319">
                <a:moveTo>
                  <a:pt x="0" y="0"/>
                </a:moveTo>
                <a:lnTo>
                  <a:pt x="1029319" y="0"/>
                </a:lnTo>
                <a:lnTo>
                  <a:pt x="1029319" y="651415"/>
                </a:lnTo>
                <a:lnTo>
                  <a:pt x="0" y="651415"/>
                </a:lnTo>
                <a:lnTo>
                  <a:pt x="0" y="0"/>
                </a:lnTo>
                <a:close/>
              </a:path>
            </a:pathLst>
          </a:custGeom>
          <a:blipFill>
            <a:blip r:embed="rId5"/>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DAFtGy7YCg4</dc:identifier>
  <dcterms:modified xsi:type="dcterms:W3CDTF">2011-08-01T06:04:30Z</dcterms:modified>
  <cp:revision>1</cp:revision>
  <dc:title>Lyric Chase- Christmas Edition</dc:title>
</cp:coreProperties>
</file>